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91" y="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BF4E480B-94D6-46F9-A2B6-B98D311FDC19}"/>
              </a:ext>
            </a:extLst>
          </p:cNvPr>
          <p:cNvGrpSpPr/>
          <p:nvPr/>
        </p:nvGrpSpPr>
        <p:grpSpPr>
          <a:xfrm>
            <a:off x="0" y="0"/>
            <a:ext cx="12191999" cy="6861600"/>
            <a:chOff x="1" y="0"/>
            <a:chExt cx="12191999" cy="686160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7183CDE-91A1-40C3-8E80-66F89E1C2D53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1" y="1640114"/>
              <a:ext cx="5217886" cy="5217886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60000"/>
                  </a:schemeClr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A6756515-F9AA-46BD-8DD2-AA15BA492AC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384514" y="0"/>
              <a:ext cx="4320000" cy="4320000"/>
            </a:xfrm>
            <a:prstGeom prst="ellipse">
              <a:avLst/>
            </a:prstGeom>
            <a:solidFill>
              <a:schemeClr val="accent3">
                <a:alpha val="96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ABA365E2-8B71-408B-9092-0104216AC7A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119057" y="1230054"/>
              <a:ext cx="5506886" cy="5506886"/>
            </a:xfrm>
            <a:prstGeom prst="ellipse">
              <a:avLst/>
            </a:prstGeom>
            <a:solidFill>
              <a:schemeClr val="accent2">
                <a:alpha val="6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dirty="0"/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BEDB8D7A-1BF6-4CDB-B93A-7736955F504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90092" y="0"/>
              <a:ext cx="10800000" cy="6858000"/>
              <a:chOff x="2328000" y="0"/>
              <a:chExt cx="2880000" cy="1440000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5AACD774-5167-46C7-8A62-6E2FE4BE9469}"/>
                  </a:ext>
                </a:extLst>
              </p:cNvPr>
              <p:cNvSpPr/>
              <p:nvPr/>
            </p:nvSpPr>
            <p:spPr>
              <a:xfrm>
                <a:off x="376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06E0F2D8-452E-48F9-9912-C47EAEAE1802}"/>
                  </a:ext>
                </a:extLst>
              </p:cNvPr>
              <p:cNvSpPr/>
              <p:nvPr/>
            </p:nvSpPr>
            <p:spPr>
              <a:xfrm flipH="1">
                <a:off x="232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91FBBF95-430B-427C-A6E8-DB899217FC00}"/>
                </a:ext>
              </a:extLst>
            </p:cNvPr>
            <p:cNvGrpSpPr>
              <a:grpSpLocks noChangeAspect="1"/>
            </p:cNvGrpSpPr>
            <p:nvPr/>
          </p:nvGrpSpPr>
          <p:grpSpPr>
            <a:xfrm rot="5400000">
              <a:off x="7048499" y="1714500"/>
              <a:ext cx="6858000" cy="3429000"/>
              <a:chOff x="0" y="0"/>
              <a:chExt cx="2880000" cy="1440000"/>
            </a:xfrm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BEE64698-3ED2-4395-B7FC-65248E437E0A}"/>
                  </a:ext>
                </a:extLst>
              </p:cNvPr>
              <p:cNvSpPr/>
              <p:nvPr/>
            </p:nvSpPr>
            <p:spPr>
              <a:xfrm>
                <a:off x="1440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FE20B1E1-CE09-4C2A-A3FB-DB8026C54E98}"/>
                  </a:ext>
                </a:extLst>
              </p:cNvPr>
              <p:cNvSpPr/>
              <p:nvPr/>
            </p:nvSpPr>
            <p:spPr>
              <a:xfrm flipH="1">
                <a:off x="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</p:grp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CB2405B-A907-48B3-906A-FB3573C0B282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5602287" y="271887"/>
              <a:ext cx="6589713" cy="6589713"/>
            </a:xfrm>
            <a:prstGeom prst="rect">
              <a:avLst/>
            </a:prstGeom>
            <a:gradFill flip="none" rotWithShape="1">
              <a:gsLst>
                <a:gs pos="0">
                  <a:schemeClr val="accent3"/>
                </a:gs>
                <a:gs pos="60000">
                  <a:schemeClr val="accent3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6DC8E2D9-6729-4614-8667-C1016D3182E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CEEBB1-1A1F-4A2C-B805-719CF98F68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0000" y="540000"/>
            <a:ext cx="11090273" cy="3798000"/>
          </a:xfrm>
        </p:spPr>
        <p:txBody>
          <a:bodyPr anchor="b"/>
          <a:lstStyle>
            <a:lvl1pPr algn="l">
              <a:defRPr sz="8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6CC87B-ED2D-4303-BD40-E7AF14C03E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0000" y="4508500"/>
            <a:ext cx="7345362" cy="1800224"/>
          </a:xfrm>
        </p:spPr>
        <p:txBody>
          <a:bodyPr/>
          <a:lstStyle>
            <a:lvl1pPr marL="0" indent="0" algn="l">
              <a:buNone/>
              <a:defRPr sz="1600" cap="all" spc="3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D880B4-5679-491C-963F-EC47B048C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865D6D-3F98-4BE8-A069-B964099028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0CD51D-8E06-4959-88C9-647415079F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0585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7C461672-F18A-4768-9850-0531FD3720BA}"/>
              </a:ext>
            </a:extLst>
          </p:cNvPr>
          <p:cNvGrpSpPr/>
          <p:nvPr/>
        </p:nvGrpSpPr>
        <p:grpSpPr>
          <a:xfrm rot="10800000">
            <a:off x="5921828" y="2876440"/>
            <a:ext cx="6270171" cy="3981559"/>
            <a:chOff x="0" y="0"/>
            <a:chExt cx="10800000" cy="685800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FA73898-D78C-45F9-AFC1-2AB16F6725C2}"/>
                </a:ext>
              </a:extLst>
            </p:cNvPr>
            <p:cNvSpPr/>
            <p:nvPr/>
          </p:nvSpPr>
          <p:spPr>
            <a:xfrm>
              <a:off x="5400000" y="0"/>
              <a:ext cx="5400000" cy="6858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FC423E3-700B-43D6-A2CB-F3C871632C20}"/>
                </a:ext>
              </a:extLst>
            </p:cNvPr>
            <p:cNvSpPr/>
            <p:nvPr/>
          </p:nvSpPr>
          <p:spPr>
            <a:xfrm flipH="1">
              <a:off x="0" y="0"/>
              <a:ext cx="5400000" cy="6858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82F05B2A-1EC7-4131-B899-C7ECB9A502EB}"/>
              </a:ext>
            </a:extLst>
          </p:cNvPr>
          <p:cNvGrpSpPr>
            <a:grpSpLocks noChangeAspect="1"/>
          </p:cNvGrpSpPr>
          <p:nvPr/>
        </p:nvGrpSpPr>
        <p:grpSpPr>
          <a:xfrm flipH="1">
            <a:off x="0" y="-1"/>
            <a:ext cx="9361714" cy="4680857"/>
            <a:chOff x="0" y="0"/>
            <a:chExt cx="2880000" cy="14400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7711D4C-4FFE-4151-B53D-60890F0F5827}"/>
                </a:ext>
              </a:extLst>
            </p:cNvPr>
            <p:cNvSpPr/>
            <p:nvPr/>
          </p:nvSpPr>
          <p:spPr>
            <a:xfrm>
              <a:off x="1440000" y="0"/>
              <a:ext cx="1440000" cy="1440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69D6393-413D-4151-BC2C-43161BE4A799}"/>
                </a:ext>
              </a:extLst>
            </p:cNvPr>
            <p:cNvSpPr/>
            <p:nvPr/>
          </p:nvSpPr>
          <p:spPr>
            <a:xfrm flipH="1">
              <a:off x="0" y="0"/>
              <a:ext cx="1440000" cy="1440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A96370B9-6459-4B05-9A8B-A9E7FA8966CD}"/>
              </a:ext>
            </a:extLst>
          </p:cNvPr>
          <p:cNvSpPr>
            <a:spLocks noChangeAspect="1"/>
          </p:cNvSpPr>
          <p:nvPr/>
        </p:nvSpPr>
        <p:spPr>
          <a:xfrm rot="10800000">
            <a:off x="8430794" y="3096793"/>
            <a:ext cx="3761205" cy="3761205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40000"/>
                </a:schemeClr>
              </a:gs>
              <a:gs pos="60000">
                <a:schemeClr val="accent1"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A3AC0C6-74C3-4E55-AA42-A9F1A4B1B210}"/>
              </a:ext>
            </a:extLst>
          </p:cNvPr>
          <p:cNvSpPr>
            <a:spLocks noChangeAspect="1"/>
          </p:cNvSpPr>
          <p:nvPr/>
        </p:nvSpPr>
        <p:spPr>
          <a:xfrm>
            <a:off x="0" y="0"/>
            <a:ext cx="6589713" cy="6589713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60000"/>
                </a:schemeClr>
              </a:gs>
              <a:gs pos="60000">
                <a:schemeClr val="accent1"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32C27A4-86D3-4C83-8022-E37A8672A99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F1FF59-E1BE-4475-953B-5BF6FBC10C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540000"/>
            <a:ext cx="11090273" cy="18002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8F1F045-44C5-4165-A640-4E4D33A595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40000" y="2528887"/>
            <a:ext cx="11090276" cy="377983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17047A-D05B-44E9-A240-BDB881C42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DCB2E8-A68D-478D-A728-C9612848C8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7E4F1D-3280-4DB5-B2E0-DA7F10717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0646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3C627D45-FE54-49FF-A37F-6206993AEFD8}"/>
              </a:ext>
            </a:extLst>
          </p:cNvPr>
          <p:cNvGrpSpPr/>
          <p:nvPr/>
        </p:nvGrpSpPr>
        <p:grpSpPr>
          <a:xfrm>
            <a:off x="0" y="-3"/>
            <a:ext cx="12192000" cy="6858003"/>
            <a:chOff x="0" y="-3"/>
            <a:chExt cx="12192000" cy="6858003"/>
          </a:xfrm>
        </p:grpSpPr>
        <p:sp useBgFill="1">
          <p:nvSpPr>
            <p:cNvPr id="8" name="Rectangle 7">
              <a:extLst>
                <a:ext uri="{FF2B5EF4-FFF2-40B4-BE49-F238E27FC236}">
                  <a16:creationId xmlns:a16="http://schemas.microsoft.com/office/drawing/2014/main" id="{879CEFA6-CCA5-4FEF-B53D-E74B1E67E9C7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ACFCD768-2100-4B20-87EF-9F92EFBD8FA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72000" y="-3"/>
              <a:ext cx="11520000" cy="5760000"/>
              <a:chOff x="5981700" y="-1"/>
              <a:chExt cx="6042660" cy="3021330"/>
            </a:xfrm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E0D1B599-DFF1-4E00-9EAE-EE32BD7B4860}"/>
                  </a:ext>
                </a:extLst>
              </p:cNvPr>
              <p:cNvSpPr/>
              <p:nvPr/>
            </p:nvSpPr>
            <p:spPr>
              <a:xfrm>
                <a:off x="9003030" y="-1"/>
                <a:ext cx="3021330" cy="302133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alpha val="60000"/>
                    </a:schemeClr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A0FCF7F6-290B-4DE7-BA60-863CBF95C2AF}"/>
                  </a:ext>
                </a:extLst>
              </p:cNvPr>
              <p:cNvSpPr/>
              <p:nvPr/>
            </p:nvSpPr>
            <p:spPr>
              <a:xfrm flipH="1">
                <a:off x="5981700" y="-1"/>
                <a:ext cx="3021330" cy="302133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alpha val="60000"/>
                    </a:schemeClr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59358AB-E1C9-402B-9F3F-28B4F50DAC6F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5334000" y="0"/>
              <a:ext cx="6858000" cy="6858000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alpha val="60000"/>
                  </a:schemeClr>
                </a:gs>
                <a:gs pos="60000">
                  <a:schemeClr val="accent3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A78C24EC-8C5D-4A7E-9D57-C752E0DC948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0" y="2538000"/>
              <a:ext cx="4320000" cy="4320000"/>
            </a:xfrm>
            <a:prstGeom prst="ellipse">
              <a:avLst/>
            </a:prstGeom>
            <a:solidFill>
              <a:schemeClr val="accent3">
                <a:alpha val="4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E6C0B30A-4855-4424-B3A8-AC110CA8356F}"/>
                </a:ext>
              </a:extLst>
            </p:cNvPr>
            <p:cNvGrpSpPr/>
            <p:nvPr/>
          </p:nvGrpSpPr>
          <p:grpSpPr>
            <a:xfrm rot="10800000">
              <a:off x="1" y="2948940"/>
              <a:ext cx="7818118" cy="3909059"/>
              <a:chOff x="0" y="0"/>
              <a:chExt cx="2880000" cy="1440000"/>
            </a:xfrm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DC119EB9-1A9A-45A4-AE16-9968A70C5C35}"/>
                  </a:ext>
                </a:extLst>
              </p:cNvPr>
              <p:cNvSpPr/>
              <p:nvPr/>
            </p:nvSpPr>
            <p:spPr>
              <a:xfrm>
                <a:off x="1440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CA5B7B85-4DC3-4343-B734-4852DD5DF033}"/>
                  </a:ext>
                </a:extLst>
              </p:cNvPr>
              <p:cNvSpPr/>
              <p:nvPr/>
            </p:nvSpPr>
            <p:spPr>
              <a:xfrm flipH="1">
                <a:off x="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3F3733E-DBA5-4A25-9315-B7A1A5E7A1FF}"/>
                </a:ext>
              </a:extLst>
            </p:cNvPr>
            <p:cNvSpPr>
              <a:spLocks noChangeAspect="1"/>
            </p:cNvSpPr>
            <p:nvPr/>
          </p:nvSpPr>
          <p:spPr>
            <a:xfrm rot="10800000" flipH="1">
              <a:off x="0" y="521786"/>
              <a:ext cx="6336213" cy="6336213"/>
            </a:xfrm>
            <a:prstGeom prst="rect">
              <a:avLst/>
            </a:prstGeom>
            <a:gradFill flip="none" rotWithShape="1">
              <a:gsLst>
                <a:gs pos="0">
                  <a:schemeClr val="accent1"/>
                </a:gs>
                <a:gs pos="60000">
                  <a:schemeClr val="accent1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AAB30D07-BE85-45CD-8055-8C57B00E295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2" name="Vertical Title 1">
            <a:extLst>
              <a:ext uri="{FF2B5EF4-FFF2-40B4-BE49-F238E27FC236}">
                <a16:creationId xmlns:a16="http://schemas.microsoft.com/office/drawing/2014/main" id="{737FFCCA-9DBF-4E0A-BDC6-F7B8F39BD72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012238" y="539999"/>
            <a:ext cx="2628900" cy="576872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11F1B23-21CD-4A3B-938B-5502019A13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50863" y="539999"/>
            <a:ext cx="8245475" cy="576872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99C884-5A98-4C01-BB89-098AC69664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F54D22-9CD7-4FC6-9444-21948246C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AECC14-D66C-401A-A0C9-DFCA5533A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8709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67416F32-9D98-4340-82E8-E90CE00AD2AC}"/>
              </a:ext>
            </a:extLst>
          </p:cNvPr>
          <p:cNvGrpSpPr/>
          <p:nvPr/>
        </p:nvGrpSpPr>
        <p:grpSpPr>
          <a:xfrm flipV="1">
            <a:off x="0" y="-1"/>
            <a:ext cx="12191999" cy="6861601"/>
            <a:chOff x="0" y="-1"/>
            <a:chExt cx="12191999" cy="6861601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6375AB4-82BB-418F-A50F-6180F68724A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0" y="0"/>
              <a:ext cx="5217886" cy="5217886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60000"/>
                  </a:schemeClr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3FDD54B2-4A3F-4BFE-8FF0-82CA73F4AE8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750280" y="2148106"/>
              <a:ext cx="4320000" cy="4320000"/>
            </a:xfrm>
            <a:prstGeom prst="ellipse">
              <a:avLst/>
            </a:prstGeom>
            <a:solidFill>
              <a:schemeClr val="accent3">
                <a:alpha val="60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30876F96-77AB-4E72-B1D2-FA45F4E3C04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0" y="0"/>
              <a:ext cx="6347046" cy="6347046"/>
            </a:xfrm>
            <a:prstGeom prst="ellipse">
              <a:avLst/>
            </a:prstGeom>
            <a:solidFill>
              <a:schemeClr val="accent3">
                <a:alpha val="2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dirty="0"/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BB08A2E9-6518-449E-940B-8518A1D850BB}"/>
                </a:ext>
              </a:extLst>
            </p:cNvPr>
            <p:cNvGrpSpPr>
              <a:grpSpLocks noChangeAspect="1"/>
            </p:cNvGrpSpPr>
            <p:nvPr/>
          </p:nvGrpSpPr>
          <p:grpSpPr>
            <a:xfrm rot="10800000">
              <a:off x="0" y="-1"/>
              <a:ext cx="10800000" cy="6858000"/>
              <a:chOff x="2328000" y="0"/>
              <a:chExt cx="2880000" cy="1440000"/>
            </a:xfrm>
          </p:grpSpPr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60A86BE0-76B3-4EA0-BA2D-05266013A814}"/>
                  </a:ext>
                </a:extLst>
              </p:cNvPr>
              <p:cNvSpPr/>
              <p:nvPr/>
            </p:nvSpPr>
            <p:spPr>
              <a:xfrm>
                <a:off x="376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6BA13564-810C-4398-AA63-67B020811FCB}"/>
                  </a:ext>
                </a:extLst>
              </p:cNvPr>
              <p:cNvSpPr/>
              <p:nvPr/>
            </p:nvSpPr>
            <p:spPr>
              <a:xfrm flipH="1">
                <a:off x="232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</p:grp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3555E1EF-6216-47FA-BBCA-7C0C8C2DAB8C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5602286" y="271887"/>
              <a:ext cx="6589713" cy="6589713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D8D85657-6A77-4466-887F-EE948B9CD2B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5D35498-B0C3-40BD-9407-6D0C0587E5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92F85E-0893-4D8C-816A-5193CC6DC9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70000">
              <a:defRPr/>
            </a:lvl1pPr>
            <a:lvl2pPr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D46A9C-9655-49F5-85B3-A8A37F4F5A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EF896C-71D7-487F-A1B9-CBBE6DF4D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8228E8-7B8A-4153-BEB2-BD5A69F251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928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1E54407D-DBA4-414C-ACA5-30D7B87C652B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BD518BC-8E44-4DAA-A8B9-2CFBD91DCDCD}"/>
                </a:ext>
              </a:extLst>
            </p:cNvPr>
            <p:cNvSpPr/>
            <p:nvPr/>
          </p:nvSpPr>
          <p:spPr>
            <a:xfrm rot="10800000" flipH="1">
              <a:off x="0" y="2019649"/>
              <a:ext cx="4838350" cy="4838350"/>
            </a:xfrm>
            <a:prstGeom prst="rect">
              <a:avLst/>
            </a:prstGeom>
            <a:gradFill flip="none" rotWithShape="1">
              <a:gsLst>
                <a:gs pos="0">
                  <a:schemeClr val="accent1"/>
                </a:gs>
                <a:gs pos="60000">
                  <a:schemeClr val="accent1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967C3660-39CD-431D-8E64-37508FFEAC9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603875" y="0"/>
              <a:ext cx="6521820" cy="3260910"/>
              <a:chOff x="0" y="0"/>
              <a:chExt cx="2880000" cy="1440000"/>
            </a:xfrm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C4CCE569-E461-438A-A235-B96A542AF82F}"/>
                  </a:ext>
                </a:extLst>
              </p:cNvPr>
              <p:cNvSpPr/>
              <p:nvPr/>
            </p:nvSpPr>
            <p:spPr>
              <a:xfrm>
                <a:off x="1440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73F9DF1F-1F74-476C-AD41-22AC3F8A65A0}"/>
                  </a:ext>
                </a:extLst>
              </p:cNvPr>
              <p:cNvSpPr/>
              <p:nvPr/>
            </p:nvSpPr>
            <p:spPr>
              <a:xfrm flipH="1">
                <a:off x="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BE49ED5-9713-43D1-AE9E-3F9FE5574077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5334000" y="0"/>
              <a:ext cx="6858000" cy="6858000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alpha val="60000"/>
                  </a:schemeClr>
                </a:gs>
                <a:gs pos="60000">
                  <a:schemeClr val="accent3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D21A2854-1482-4441-85EA-D7B9F3EF56D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94887" y="2538000"/>
              <a:ext cx="4320000" cy="4320000"/>
            </a:xfrm>
            <a:prstGeom prst="ellipse">
              <a:avLst/>
            </a:prstGeom>
            <a:solidFill>
              <a:schemeClr val="accent2">
                <a:alpha val="20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FED36A6D-894D-44DA-851C-345A414F3F6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D36F1DF-CD42-4695-A7D0-2F5B193057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540000"/>
            <a:ext cx="7345362" cy="5768725"/>
          </a:xfrm>
        </p:spPr>
        <p:txBody>
          <a:bodyPr anchor="t"/>
          <a:lstStyle>
            <a:lvl1pPr>
              <a:defRPr sz="8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549160-0F86-4FCA-8718-6980E99C79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075612" y="540000"/>
            <a:ext cx="3565523" cy="5768725"/>
          </a:xfrm>
        </p:spPr>
        <p:txBody>
          <a:bodyPr anchor="t"/>
          <a:lstStyle>
            <a:lvl1pPr marL="0" indent="0">
              <a:buNone/>
              <a:defRPr sz="1800" cap="all" spc="3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5C6CBB-DABA-4F2E-8574-46747E15EA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2/8/2023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AF86BC-9ECC-439C-BF2E-F0B7EF193B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742552-C4C9-44EE-B7CB-5A652393BA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4518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A5774299-531D-4CAC-881D-7EB68BC99FCC}"/>
              </a:ext>
            </a:extLst>
          </p:cNvPr>
          <p:cNvGrpSpPr/>
          <p:nvPr/>
        </p:nvGrpSpPr>
        <p:grpSpPr>
          <a:xfrm>
            <a:off x="0" y="-3"/>
            <a:ext cx="12192000" cy="6858003"/>
            <a:chOff x="0" y="-3"/>
            <a:chExt cx="12192000" cy="6858003"/>
          </a:xfrm>
        </p:grpSpPr>
        <p:sp useBgFill="1">
          <p:nvSpPr>
            <p:cNvPr id="9" name="Rectangle 8">
              <a:extLst>
                <a:ext uri="{FF2B5EF4-FFF2-40B4-BE49-F238E27FC236}">
                  <a16:creationId xmlns:a16="http://schemas.microsoft.com/office/drawing/2014/main" id="{A17676CF-DDCC-48C1-AC68-CDA0B9E47FD8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E052D363-F6F5-455B-A2F2-A12B30CEE52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72000" y="-3"/>
              <a:ext cx="11520000" cy="5760000"/>
              <a:chOff x="5981700" y="-1"/>
              <a:chExt cx="6042660" cy="3021330"/>
            </a:xfrm>
          </p:grpSpPr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D0C396B8-00CA-4AE9-A0A5-B4E2B2A2AC07}"/>
                  </a:ext>
                </a:extLst>
              </p:cNvPr>
              <p:cNvSpPr/>
              <p:nvPr/>
            </p:nvSpPr>
            <p:spPr>
              <a:xfrm>
                <a:off x="9003030" y="-1"/>
                <a:ext cx="3021330" cy="302133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alpha val="60000"/>
                    </a:schemeClr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F6660166-3107-4058-A259-59B0527306BD}"/>
                  </a:ext>
                </a:extLst>
              </p:cNvPr>
              <p:cNvSpPr/>
              <p:nvPr/>
            </p:nvSpPr>
            <p:spPr>
              <a:xfrm flipH="1">
                <a:off x="5981700" y="-1"/>
                <a:ext cx="3021330" cy="302133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alpha val="60000"/>
                    </a:schemeClr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2BE934E-3063-4D0F-AFDE-68D58D336CBE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5334000" y="0"/>
              <a:ext cx="6858000" cy="6858000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alpha val="60000"/>
                  </a:schemeClr>
                </a:gs>
                <a:gs pos="60000">
                  <a:schemeClr val="accent3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039660FA-744A-4CB3-9BED-C59793E3BF3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0" y="2538000"/>
              <a:ext cx="4320000" cy="4320000"/>
            </a:xfrm>
            <a:prstGeom prst="ellipse">
              <a:avLst/>
            </a:prstGeom>
            <a:solidFill>
              <a:schemeClr val="accent3">
                <a:alpha val="4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AE313EEC-733B-4019-8A0B-3FA768B8DB7A}"/>
                </a:ext>
              </a:extLst>
            </p:cNvPr>
            <p:cNvGrpSpPr/>
            <p:nvPr/>
          </p:nvGrpSpPr>
          <p:grpSpPr>
            <a:xfrm rot="10800000">
              <a:off x="1" y="2948940"/>
              <a:ext cx="7818118" cy="3909059"/>
              <a:chOff x="0" y="0"/>
              <a:chExt cx="2880000" cy="1440000"/>
            </a:xfrm>
          </p:grpSpPr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421FE91F-780C-4ABD-ADE8-0EFDB7196A10}"/>
                  </a:ext>
                </a:extLst>
              </p:cNvPr>
              <p:cNvSpPr/>
              <p:nvPr/>
            </p:nvSpPr>
            <p:spPr>
              <a:xfrm>
                <a:off x="1440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109EA389-EE78-4475-A390-5EDED23C2D68}"/>
                  </a:ext>
                </a:extLst>
              </p:cNvPr>
              <p:cNvSpPr/>
              <p:nvPr/>
            </p:nvSpPr>
            <p:spPr>
              <a:xfrm flipH="1">
                <a:off x="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E492A94-8867-4C62-9D40-4023C41E0AF8}"/>
                </a:ext>
              </a:extLst>
            </p:cNvPr>
            <p:cNvSpPr>
              <a:spLocks noChangeAspect="1"/>
            </p:cNvSpPr>
            <p:nvPr/>
          </p:nvSpPr>
          <p:spPr>
            <a:xfrm rot="10800000" flipH="1">
              <a:off x="0" y="521786"/>
              <a:ext cx="6336213" cy="6336213"/>
            </a:xfrm>
            <a:prstGeom prst="rect">
              <a:avLst/>
            </a:prstGeom>
            <a:gradFill flip="none" rotWithShape="1">
              <a:gsLst>
                <a:gs pos="0">
                  <a:schemeClr val="accent1"/>
                </a:gs>
                <a:gs pos="60000">
                  <a:schemeClr val="accent1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A3DAD7C5-BA12-4557-8BC4-72C69B0D59D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4412EC-56C0-4009-B2E3-D63F9EECB9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539999"/>
            <a:ext cx="11090275" cy="12096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70C84F-F3B7-4BF4-A328-BCF5ADD329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40000" y="1929600"/>
            <a:ext cx="5437186" cy="438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919CD5-DBB4-4749-980D-B5B40ECB67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03950" y="1929600"/>
            <a:ext cx="5437186" cy="438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CFC378-6572-43DF-8344-59DE8122CD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967A14-246A-4DDF-865C-68F6E16906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674B6D-E110-478C-94B9-2F8199E58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7385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5130F7E5-A40E-4C9C-8E4F-3935B9182C4A}"/>
              </a:ext>
            </a:extLst>
          </p:cNvPr>
          <p:cNvGrpSpPr/>
          <p:nvPr/>
        </p:nvGrpSpPr>
        <p:grpSpPr>
          <a:xfrm>
            <a:off x="0" y="-2"/>
            <a:ext cx="12191999" cy="6858001"/>
            <a:chOff x="0" y="-2"/>
            <a:chExt cx="12191999" cy="6858001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E67B504-02A7-4203-87D0-07D333D71917}"/>
                </a:ext>
              </a:extLst>
            </p:cNvPr>
            <p:cNvSpPr/>
            <p:nvPr/>
          </p:nvSpPr>
          <p:spPr>
            <a:xfrm>
              <a:off x="7995665" y="2562224"/>
              <a:ext cx="4196334" cy="4295775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alpha val="40000"/>
                  </a:schemeClr>
                </a:gs>
                <a:gs pos="34000">
                  <a:schemeClr val="accent3">
                    <a:alpha val="20000"/>
                  </a:schemeClr>
                </a:gs>
                <a:gs pos="65000">
                  <a:schemeClr val="accent3">
                    <a:alpha val="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DA1158F3-E1C3-400D-8505-628DB94365CE}"/>
                </a:ext>
              </a:extLst>
            </p:cNvPr>
            <p:cNvGrpSpPr/>
            <p:nvPr/>
          </p:nvGrpSpPr>
          <p:grpSpPr>
            <a:xfrm rot="16200000">
              <a:off x="2295528" y="-2295528"/>
              <a:ext cx="6858000" cy="11449051"/>
              <a:chOff x="0" y="2333625"/>
              <a:chExt cx="9515474" cy="3766109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0AEADDCE-3295-4F24-8700-C93B5457C2B7}"/>
                  </a:ext>
                </a:extLst>
              </p:cNvPr>
              <p:cNvSpPr/>
              <p:nvPr/>
            </p:nvSpPr>
            <p:spPr>
              <a:xfrm>
                <a:off x="4757737" y="2333625"/>
                <a:ext cx="4757737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>
                      <a:alpha val="60000"/>
                    </a:schemeClr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1F95C76A-5429-458C-BC9D-E1053EF7B84F}"/>
                  </a:ext>
                </a:extLst>
              </p:cNvPr>
              <p:cNvSpPr/>
              <p:nvPr/>
            </p:nvSpPr>
            <p:spPr>
              <a:xfrm flipH="1">
                <a:off x="0" y="2333625"/>
                <a:ext cx="4757737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>
                      <a:alpha val="60000"/>
                    </a:schemeClr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3D0E8A42-259A-43FA-B284-B459D7364097}"/>
                </a:ext>
              </a:extLst>
            </p:cNvPr>
            <p:cNvGrpSpPr>
              <a:grpSpLocks noChangeAspect="1"/>
            </p:cNvGrpSpPr>
            <p:nvPr/>
          </p:nvGrpSpPr>
          <p:grpSpPr>
            <a:xfrm rot="5400000">
              <a:off x="3583369" y="-3583369"/>
              <a:ext cx="4713262" cy="11880000"/>
              <a:chOff x="1" y="0"/>
              <a:chExt cx="8305797" cy="6858000"/>
            </a:xfrm>
          </p:grpSpPr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7900B4F1-619C-4C0E-B749-1843F22C946A}"/>
                  </a:ext>
                </a:extLst>
              </p:cNvPr>
              <p:cNvSpPr/>
              <p:nvPr/>
            </p:nvSpPr>
            <p:spPr>
              <a:xfrm>
                <a:off x="931" y="3429000"/>
                <a:ext cx="8304867" cy="3429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3">
                      <a:alpha val="60000"/>
                    </a:schemeClr>
                  </a:gs>
                  <a:gs pos="63000">
                    <a:schemeClr val="accent3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6E6F70BB-DCCC-4CF0-B5BB-95A965A99947}"/>
                  </a:ext>
                </a:extLst>
              </p:cNvPr>
              <p:cNvSpPr/>
              <p:nvPr/>
            </p:nvSpPr>
            <p:spPr>
              <a:xfrm flipV="1">
                <a:off x="1" y="0"/>
                <a:ext cx="8304867" cy="3429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3">
                      <a:alpha val="60000"/>
                    </a:schemeClr>
                  </a:gs>
                  <a:gs pos="63000">
                    <a:schemeClr val="accent3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83E6C50C-C1DA-44E1-B254-3B7228879DCD}"/>
                </a:ext>
              </a:extLst>
            </p:cNvPr>
            <p:cNvGrpSpPr/>
            <p:nvPr/>
          </p:nvGrpSpPr>
          <p:grpSpPr>
            <a:xfrm>
              <a:off x="2676525" y="0"/>
              <a:ext cx="9515473" cy="3766109"/>
              <a:chOff x="2333625" y="2433367"/>
              <a:chExt cx="9897159" cy="3766109"/>
            </a:xfrm>
          </p:grpSpPr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DFC6EEED-A40A-4D1C-BE6B-11DD62770607}"/>
                  </a:ext>
                </a:extLst>
              </p:cNvPr>
              <p:cNvSpPr/>
              <p:nvPr/>
            </p:nvSpPr>
            <p:spPr>
              <a:xfrm>
                <a:off x="7282205" y="2433367"/>
                <a:ext cx="4948579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alpha val="60000"/>
                    </a:schemeClr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527FF3FB-FDFC-4659-A7D6-ABED74010E82}"/>
                  </a:ext>
                </a:extLst>
              </p:cNvPr>
              <p:cNvSpPr/>
              <p:nvPr/>
            </p:nvSpPr>
            <p:spPr>
              <a:xfrm flipH="1">
                <a:off x="2333625" y="2433367"/>
                <a:ext cx="4948579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alpha val="60000"/>
                    </a:schemeClr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51548ED5-6668-4672-88DC-40E92508ACA2}"/>
                </a:ext>
              </a:extLst>
            </p:cNvPr>
            <p:cNvGrpSpPr/>
            <p:nvPr/>
          </p:nvGrpSpPr>
          <p:grpSpPr>
            <a:xfrm>
              <a:off x="0" y="0"/>
              <a:ext cx="9515473" cy="3766109"/>
              <a:chOff x="0" y="2333625"/>
              <a:chExt cx="9515473" cy="3766109"/>
            </a:xfrm>
          </p:grpSpPr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975AE1B2-E73F-4E6E-AAFB-FB1C02684D32}"/>
                  </a:ext>
                </a:extLst>
              </p:cNvPr>
              <p:cNvSpPr/>
              <p:nvPr/>
            </p:nvSpPr>
            <p:spPr>
              <a:xfrm>
                <a:off x="4757737" y="2333625"/>
                <a:ext cx="4757736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>
                      <a:alpha val="60000"/>
                    </a:schemeClr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D750F2D6-C0E1-4AFE-AB87-083292737609}"/>
                  </a:ext>
                </a:extLst>
              </p:cNvPr>
              <p:cNvSpPr/>
              <p:nvPr/>
            </p:nvSpPr>
            <p:spPr>
              <a:xfrm flipH="1">
                <a:off x="0" y="2333625"/>
                <a:ext cx="4757736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>
                      <a:alpha val="60000"/>
                    </a:schemeClr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4ECC0D66-F2BE-4BF4-87F6-CE618B5C891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0BCA11-08C2-4C9A-B0A3-31C9051CD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539999"/>
            <a:ext cx="11090273" cy="1210396"/>
          </a:xfrm>
        </p:spPr>
        <p:txBody>
          <a:bodyPr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62CEB0-C969-40EA-A5E2-8D875E28A6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0000" y="1929783"/>
            <a:ext cx="5448052" cy="792161"/>
          </a:xfrm>
        </p:spPr>
        <p:txBody>
          <a:bodyPr anchor="b"/>
          <a:lstStyle>
            <a:lvl1pPr marL="0" indent="0">
              <a:buNone/>
              <a:defRPr sz="1600" b="0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0F41A6-112E-4305-A0BA-6E119A77AC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0000" y="2937844"/>
            <a:ext cx="5437186" cy="337655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AC672C5-31B9-443B-8DEE-5523646891F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03949" y="1929782"/>
            <a:ext cx="5437187" cy="792000"/>
          </a:xfrm>
        </p:spPr>
        <p:txBody>
          <a:bodyPr anchor="b"/>
          <a:lstStyle>
            <a:lvl1pPr marL="0" indent="0">
              <a:buNone/>
              <a:defRPr sz="1600" b="0" i="0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4D18B9D-8B21-4249-A3AD-8FBE48F0F55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03950" y="2937844"/>
            <a:ext cx="5437186" cy="337655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5B60881-13B2-4064-84FB-6D071F36C4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49FCE5D-D5EF-485D-97FA-2614FF964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7F204FC-4F66-417C-8E4B-74772ED057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0237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9521FD20-B9D4-4FD1-9AAD-F4157555AD62}"/>
              </a:ext>
            </a:extLst>
          </p:cNvPr>
          <p:cNvGrpSpPr/>
          <p:nvPr/>
        </p:nvGrpSpPr>
        <p:grpSpPr>
          <a:xfrm rot="10800000">
            <a:off x="1392000" y="0"/>
            <a:ext cx="10800000" cy="6858000"/>
            <a:chOff x="0" y="0"/>
            <a:chExt cx="10800000" cy="6858000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7477A35-8424-45D6-A66E-8ACFA6C405B5}"/>
                </a:ext>
              </a:extLst>
            </p:cNvPr>
            <p:cNvSpPr/>
            <p:nvPr/>
          </p:nvSpPr>
          <p:spPr>
            <a:xfrm>
              <a:off x="5400000" y="0"/>
              <a:ext cx="5400000" cy="6858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8BFBA1CE-E9AC-40C0-A7F9-E5671F5FEF9C}"/>
                </a:ext>
              </a:extLst>
            </p:cNvPr>
            <p:cNvSpPr/>
            <p:nvPr/>
          </p:nvSpPr>
          <p:spPr>
            <a:xfrm flipH="1">
              <a:off x="0" y="0"/>
              <a:ext cx="5400000" cy="6858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0C2729A-59F8-46A4-9AAA-7665E5966E2D}"/>
              </a:ext>
            </a:extLst>
          </p:cNvPr>
          <p:cNvGrpSpPr>
            <a:grpSpLocks noChangeAspect="1"/>
          </p:cNvGrpSpPr>
          <p:nvPr/>
        </p:nvGrpSpPr>
        <p:grpSpPr>
          <a:xfrm rot="16200000" flipH="1">
            <a:off x="-1714500" y="1714500"/>
            <a:ext cx="6858000" cy="3429000"/>
            <a:chOff x="0" y="0"/>
            <a:chExt cx="2880000" cy="144000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3EBBB96-590D-4704-87AD-A00AE2424DE8}"/>
                </a:ext>
              </a:extLst>
            </p:cNvPr>
            <p:cNvSpPr/>
            <p:nvPr/>
          </p:nvSpPr>
          <p:spPr>
            <a:xfrm>
              <a:off x="1440000" y="0"/>
              <a:ext cx="1440000" cy="1440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89BAB7D-5298-40B9-910B-136D0C6A9934}"/>
                </a:ext>
              </a:extLst>
            </p:cNvPr>
            <p:cNvSpPr/>
            <p:nvPr/>
          </p:nvSpPr>
          <p:spPr>
            <a:xfrm flipH="1">
              <a:off x="0" y="0"/>
              <a:ext cx="1440000" cy="1440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F323EA00-E168-4864-883B-358A7CDF9153}"/>
              </a:ext>
            </a:extLst>
          </p:cNvPr>
          <p:cNvSpPr>
            <a:spLocks noChangeAspect="1"/>
          </p:cNvSpPr>
          <p:nvPr/>
        </p:nvSpPr>
        <p:spPr>
          <a:xfrm rot="10800000">
            <a:off x="5602287" y="268286"/>
            <a:ext cx="6589713" cy="6589713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60000">
                <a:schemeClr val="accent1"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A4F2DFA-2F27-43FB-B08C-0787FA44B0D1}"/>
              </a:ext>
            </a:extLst>
          </p:cNvPr>
          <p:cNvSpPr>
            <a:spLocks noChangeAspect="1"/>
          </p:cNvSpPr>
          <p:nvPr/>
        </p:nvSpPr>
        <p:spPr>
          <a:xfrm>
            <a:off x="0" y="0"/>
            <a:ext cx="6589713" cy="6589713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60000"/>
                </a:schemeClr>
              </a:gs>
              <a:gs pos="60000">
                <a:schemeClr val="accent1"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D750354-CD8D-4A3B-A7AC-04622BCB049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3ED3C6-DA43-4D1C-9056-407A4FB1C6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49276"/>
            <a:ext cx="11090275" cy="5759450"/>
          </a:xfrm>
        </p:spPr>
        <p:txBody>
          <a:bodyPr/>
          <a:lstStyle>
            <a:lvl1pPr>
              <a:defRPr sz="8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20CEB41-E921-45ED-951A-861E31E013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6B422D-769C-4E63-8763-ABBB88500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D38FB6F-2D68-40C0-B628-142011F34A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5848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5ED88E92-14F3-4B58-9E48-1D79E139A89E}"/>
              </a:ext>
            </a:extLst>
          </p:cNvPr>
          <p:cNvGrpSpPr/>
          <p:nvPr/>
        </p:nvGrpSpPr>
        <p:grpSpPr>
          <a:xfrm>
            <a:off x="0" y="0"/>
            <a:ext cx="12191999" cy="6861600"/>
            <a:chOff x="1" y="0"/>
            <a:chExt cx="12191999" cy="686160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6466AE7-32B6-4334-AF41-B9387E6726C5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1" y="1640114"/>
              <a:ext cx="5217886" cy="5217886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60000"/>
                  </a:schemeClr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659C09F8-90CD-443F-9AA1-D08C56A605B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384514" y="0"/>
              <a:ext cx="4320000" cy="4320000"/>
            </a:xfrm>
            <a:prstGeom prst="ellipse">
              <a:avLst/>
            </a:prstGeom>
            <a:solidFill>
              <a:schemeClr val="accent3">
                <a:alpha val="96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DC7304AB-BE7D-45AC-A876-4A24543AE5B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119057" y="1230054"/>
              <a:ext cx="5506886" cy="5506886"/>
            </a:xfrm>
            <a:prstGeom prst="ellipse">
              <a:avLst/>
            </a:prstGeom>
            <a:solidFill>
              <a:schemeClr val="accent2">
                <a:alpha val="6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dirty="0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8E11922B-DDB3-46D7-B1BD-C1CCDB3C42E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90092" y="0"/>
              <a:ext cx="10800000" cy="6858000"/>
              <a:chOff x="2328000" y="0"/>
              <a:chExt cx="2880000" cy="1440000"/>
            </a:xfrm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C580F8F6-E662-4BCD-AC9C-7E5DDBD5A773}"/>
                  </a:ext>
                </a:extLst>
              </p:cNvPr>
              <p:cNvSpPr/>
              <p:nvPr/>
            </p:nvSpPr>
            <p:spPr>
              <a:xfrm>
                <a:off x="376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9A333FE5-ADB0-48EE-A1A6-9AA36DA343A2}"/>
                  </a:ext>
                </a:extLst>
              </p:cNvPr>
              <p:cNvSpPr/>
              <p:nvPr/>
            </p:nvSpPr>
            <p:spPr>
              <a:xfrm flipH="1">
                <a:off x="232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0B09CD4F-6DF4-48AA-BD35-23E3F2A643F7}"/>
                </a:ext>
              </a:extLst>
            </p:cNvPr>
            <p:cNvGrpSpPr>
              <a:grpSpLocks noChangeAspect="1"/>
            </p:cNvGrpSpPr>
            <p:nvPr/>
          </p:nvGrpSpPr>
          <p:grpSpPr>
            <a:xfrm rot="5400000">
              <a:off x="7048499" y="1714500"/>
              <a:ext cx="6858000" cy="3429000"/>
              <a:chOff x="0" y="0"/>
              <a:chExt cx="2880000" cy="1440000"/>
            </a:xfrm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02223219-ACCC-42F2-A1B4-E3C8C8AB12A4}"/>
                  </a:ext>
                </a:extLst>
              </p:cNvPr>
              <p:cNvSpPr/>
              <p:nvPr/>
            </p:nvSpPr>
            <p:spPr>
              <a:xfrm>
                <a:off x="1440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1510B0E9-9BA0-4357-9E04-554C19BAAC89}"/>
                  </a:ext>
                </a:extLst>
              </p:cNvPr>
              <p:cNvSpPr/>
              <p:nvPr/>
            </p:nvSpPr>
            <p:spPr>
              <a:xfrm flipH="1">
                <a:off x="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</p:grp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F06DA80-525A-4C9E-A441-50630AA772A4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5602287" y="271887"/>
              <a:ext cx="6589713" cy="6589713"/>
            </a:xfrm>
            <a:prstGeom prst="rect">
              <a:avLst/>
            </a:prstGeom>
            <a:gradFill flip="none" rotWithShape="1">
              <a:gsLst>
                <a:gs pos="0">
                  <a:schemeClr val="accent3"/>
                </a:gs>
                <a:gs pos="60000">
                  <a:schemeClr val="accent3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E841E027-8E53-4FEB-8605-2124D85731C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DD871A2-AE80-4408-AA95-DC60D132E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D122A1-7B97-4979-B319-1CE0A4A497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209A76-7DCD-477A-A6BA-EEA63FF940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3888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0D5C0F5C-A529-490C-8941-78F10C6A00D3}"/>
              </a:ext>
            </a:extLst>
          </p:cNvPr>
          <p:cNvGrpSpPr/>
          <p:nvPr/>
        </p:nvGrpSpPr>
        <p:grpSpPr>
          <a:xfrm flipH="1">
            <a:off x="0" y="0"/>
            <a:ext cx="12191999" cy="6858001"/>
            <a:chOff x="0" y="-2"/>
            <a:chExt cx="12191999" cy="6858001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4A8D739-B942-4545-9459-A6CAF0444D1F}"/>
                </a:ext>
              </a:extLst>
            </p:cNvPr>
            <p:cNvSpPr/>
            <p:nvPr/>
          </p:nvSpPr>
          <p:spPr>
            <a:xfrm>
              <a:off x="7995665" y="2562224"/>
              <a:ext cx="4196334" cy="4295775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alpha val="40000"/>
                  </a:schemeClr>
                </a:gs>
                <a:gs pos="34000">
                  <a:schemeClr val="accent3">
                    <a:alpha val="20000"/>
                  </a:schemeClr>
                </a:gs>
                <a:gs pos="65000">
                  <a:schemeClr val="accent3">
                    <a:alpha val="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BB38CCA-110B-4404-9363-BFFA76C096D2}"/>
                </a:ext>
              </a:extLst>
            </p:cNvPr>
            <p:cNvGrpSpPr/>
            <p:nvPr/>
          </p:nvGrpSpPr>
          <p:grpSpPr>
            <a:xfrm rot="16200000">
              <a:off x="2295528" y="-2295528"/>
              <a:ext cx="6858000" cy="11449051"/>
              <a:chOff x="0" y="2333625"/>
              <a:chExt cx="9515474" cy="3766109"/>
            </a:xfrm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B223FE99-C58F-4A56-8F8E-2942FF74E4BD}"/>
                  </a:ext>
                </a:extLst>
              </p:cNvPr>
              <p:cNvSpPr/>
              <p:nvPr/>
            </p:nvSpPr>
            <p:spPr>
              <a:xfrm>
                <a:off x="4757737" y="2333625"/>
                <a:ext cx="4757737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>
                      <a:alpha val="60000"/>
                    </a:schemeClr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DBBD4511-8AB6-4BD3-8410-7FB3EC8D42B2}"/>
                  </a:ext>
                </a:extLst>
              </p:cNvPr>
              <p:cNvSpPr/>
              <p:nvPr/>
            </p:nvSpPr>
            <p:spPr>
              <a:xfrm flipH="1">
                <a:off x="0" y="2333625"/>
                <a:ext cx="4757737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>
                      <a:alpha val="60000"/>
                    </a:schemeClr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A8CA067-2248-4BD3-B56E-2C014AEB2273}"/>
                </a:ext>
              </a:extLst>
            </p:cNvPr>
            <p:cNvGrpSpPr>
              <a:grpSpLocks noChangeAspect="1"/>
            </p:cNvGrpSpPr>
            <p:nvPr/>
          </p:nvGrpSpPr>
          <p:grpSpPr>
            <a:xfrm rot="5400000">
              <a:off x="3583369" y="-3583369"/>
              <a:ext cx="4713262" cy="11880000"/>
              <a:chOff x="1" y="0"/>
              <a:chExt cx="8305797" cy="6858000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8C017B9B-2727-4255-8F80-9D4C2A5AE297}"/>
                  </a:ext>
                </a:extLst>
              </p:cNvPr>
              <p:cNvSpPr/>
              <p:nvPr/>
            </p:nvSpPr>
            <p:spPr>
              <a:xfrm>
                <a:off x="931" y="3429000"/>
                <a:ext cx="8304867" cy="3429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3">
                      <a:alpha val="60000"/>
                    </a:schemeClr>
                  </a:gs>
                  <a:gs pos="63000">
                    <a:schemeClr val="accent3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693C5F16-BC47-4707-B6B7-DC5262ACDC51}"/>
                  </a:ext>
                </a:extLst>
              </p:cNvPr>
              <p:cNvSpPr/>
              <p:nvPr/>
            </p:nvSpPr>
            <p:spPr>
              <a:xfrm flipV="1">
                <a:off x="1" y="0"/>
                <a:ext cx="8304867" cy="3429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3">
                      <a:alpha val="60000"/>
                    </a:schemeClr>
                  </a:gs>
                  <a:gs pos="63000">
                    <a:schemeClr val="accent3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2E88FE13-0734-4BB3-B4D1-7C53A194DA84}"/>
                </a:ext>
              </a:extLst>
            </p:cNvPr>
            <p:cNvGrpSpPr/>
            <p:nvPr/>
          </p:nvGrpSpPr>
          <p:grpSpPr>
            <a:xfrm>
              <a:off x="2676525" y="0"/>
              <a:ext cx="9515473" cy="3766109"/>
              <a:chOff x="2333625" y="2433367"/>
              <a:chExt cx="9897159" cy="3766109"/>
            </a:xfrm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5C9B7EF7-1EDF-4AC7-8E40-C2801783AC85}"/>
                  </a:ext>
                </a:extLst>
              </p:cNvPr>
              <p:cNvSpPr/>
              <p:nvPr/>
            </p:nvSpPr>
            <p:spPr>
              <a:xfrm>
                <a:off x="7282205" y="2433367"/>
                <a:ext cx="4948579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alpha val="60000"/>
                    </a:schemeClr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925CA0A0-9A3F-498E-983D-B3285EF5AD9A}"/>
                  </a:ext>
                </a:extLst>
              </p:cNvPr>
              <p:cNvSpPr/>
              <p:nvPr/>
            </p:nvSpPr>
            <p:spPr>
              <a:xfrm flipH="1">
                <a:off x="2333625" y="2433367"/>
                <a:ext cx="4948579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alpha val="60000"/>
                    </a:schemeClr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A5171814-E4F0-44B5-BC3F-588512210991}"/>
                </a:ext>
              </a:extLst>
            </p:cNvPr>
            <p:cNvGrpSpPr/>
            <p:nvPr/>
          </p:nvGrpSpPr>
          <p:grpSpPr>
            <a:xfrm>
              <a:off x="0" y="0"/>
              <a:ext cx="9515473" cy="3766109"/>
              <a:chOff x="0" y="2333625"/>
              <a:chExt cx="9515473" cy="3766109"/>
            </a:xfrm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8E666ACD-EB1C-4732-971B-C3B26061DB82}"/>
                  </a:ext>
                </a:extLst>
              </p:cNvPr>
              <p:cNvSpPr/>
              <p:nvPr/>
            </p:nvSpPr>
            <p:spPr>
              <a:xfrm>
                <a:off x="4757737" y="2333625"/>
                <a:ext cx="4757736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>
                      <a:alpha val="60000"/>
                    </a:schemeClr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2A4E213B-7F96-44C1-90B3-B72E9387BF73}"/>
                  </a:ext>
                </a:extLst>
              </p:cNvPr>
              <p:cNvSpPr/>
              <p:nvPr/>
            </p:nvSpPr>
            <p:spPr>
              <a:xfrm flipH="1">
                <a:off x="0" y="2333625"/>
                <a:ext cx="4757736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>
                      <a:alpha val="60000"/>
                    </a:schemeClr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BFE392AA-35E5-40E5-9309-284A0C54106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1A8188C-9713-46E1-AA5C-C84FE515F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999" y="540000"/>
            <a:ext cx="4511425" cy="2771774"/>
          </a:xfrm>
        </p:spPr>
        <p:txBody>
          <a:bodyPr anchor="t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E192CC-893A-4A84-A7E9-F389D83F0B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2400" y="540000"/>
            <a:ext cx="6408736" cy="5759450"/>
          </a:xfrm>
        </p:spPr>
        <p:txBody>
          <a:bodyPr/>
          <a:lstStyle>
            <a:lvl1pPr>
              <a:defRPr sz="3200"/>
            </a:lvl1pPr>
            <a:lvl2pPr>
              <a:defRPr sz="24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CC7765-7D44-43DD-A1DF-419D3E1C62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40000" y="3536950"/>
            <a:ext cx="4511426" cy="2771775"/>
          </a:xfrm>
        </p:spPr>
        <p:txBody>
          <a:bodyPr/>
          <a:lstStyle>
            <a:lvl1pPr marL="0" indent="0">
              <a:buNone/>
              <a:defRPr sz="1600" cap="all" spc="300" baseline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D36875-AFB0-4905-8C9E-A72B4F5977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437ABF-7E70-4E45-A67B-C503BF182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8016CA-2983-47BF-BA09-2130A40C8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1629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D97E00A2-2906-4C97-9D1F-C789D3ADD373}"/>
              </a:ext>
            </a:extLst>
          </p:cNvPr>
          <p:cNvGrpSpPr/>
          <p:nvPr/>
        </p:nvGrpSpPr>
        <p:grpSpPr>
          <a:xfrm rot="10800000">
            <a:off x="1392000" y="0"/>
            <a:ext cx="10800000" cy="6858000"/>
            <a:chOff x="0" y="0"/>
            <a:chExt cx="10800000" cy="685800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9CE8EF9-87D6-47FD-B7D3-2D48D8E48AC3}"/>
                </a:ext>
              </a:extLst>
            </p:cNvPr>
            <p:cNvSpPr/>
            <p:nvPr/>
          </p:nvSpPr>
          <p:spPr>
            <a:xfrm>
              <a:off x="5400000" y="0"/>
              <a:ext cx="5400000" cy="6858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784998E-9D37-4D0D-889A-C67531E5295C}"/>
                </a:ext>
              </a:extLst>
            </p:cNvPr>
            <p:cNvSpPr/>
            <p:nvPr/>
          </p:nvSpPr>
          <p:spPr>
            <a:xfrm flipH="1">
              <a:off x="0" y="0"/>
              <a:ext cx="5400000" cy="6858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B575B0B-C502-438E-967C-64D268031426}"/>
              </a:ext>
            </a:extLst>
          </p:cNvPr>
          <p:cNvGrpSpPr>
            <a:grpSpLocks noChangeAspect="1"/>
          </p:cNvGrpSpPr>
          <p:nvPr/>
        </p:nvGrpSpPr>
        <p:grpSpPr>
          <a:xfrm rot="16200000" flipH="1">
            <a:off x="-1714500" y="1714500"/>
            <a:ext cx="6858000" cy="3429000"/>
            <a:chOff x="0" y="0"/>
            <a:chExt cx="2880000" cy="14400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FC29931-00EB-4F74-BE4C-172A4C282A26}"/>
                </a:ext>
              </a:extLst>
            </p:cNvPr>
            <p:cNvSpPr/>
            <p:nvPr/>
          </p:nvSpPr>
          <p:spPr>
            <a:xfrm>
              <a:off x="1440000" y="0"/>
              <a:ext cx="1440000" cy="1440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89B4C87-FDD3-406D-BE06-3ABF69905E03}"/>
                </a:ext>
              </a:extLst>
            </p:cNvPr>
            <p:cNvSpPr/>
            <p:nvPr/>
          </p:nvSpPr>
          <p:spPr>
            <a:xfrm flipH="1">
              <a:off x="0" y="0"/>
              <a:ext cx="1440000" cy="1440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FD817A89-A0E1-4190-90AE-0571E6CE8FC6}"/>
              </a:ext>
            </a:extLst>
          </p:cNvPr>
          <p:cNvSpPr>
            <a:spLocks noChangeAspect="1"/>
          </p:cNvSpPr>
          <p:nvPr/>
        </p:nvSpPr>
        <p:spPr>
          <a:xfrm rot="10800000">
            <a:off x="5602287" y="268286"/>
            <a:ext cx="6589713" cy="6589713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60000">
                <a:schemeClr val="accent1"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FD20388-C666-4992-920D-5F034214950C}"/>
              </a:ext>
            </a:extLst>
          </p:cNvPr>
          <p:cNvSpPr>
            <a:spLocks noChangeAspect="1"/>
          </p:cNvSpPr>
          <p:nvPr/>
        </p:nvSpPr>
        <p:spPr>
          <a:xfrm>
            <a:off x="0" y="0"/>
            <a:ext cx="6589713" cy="6589713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60000"/>
                </a:schemeClr>
              </a:gs>
              <a:gs pos="60000">
                <a:schemeClr val="accent1"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CAB0CC3-A07E-43B8-9B34-0A67C1806DE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91800A6-9706-4B81-B957-C950A5F774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999" y="540000"/>
            <a:ext cx="4511425" cy="2771774"/>
          </a:xfrm>
        </p:spPr>
        <p:txBody>
          <a:bodyPr anchor="t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A17652B-AA0D-4574-AF1D-7F7442D84B0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232400" y="549275"/>
            <a:ext cx="6408736" cy="57594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A19547-D24B-4BD1-8C26-318450B171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39999" y="3536950"/>
            <a:ext cx="4511425" cy="2771774"/>
          </a:xfrm>
        </p:spPr>
        <p:txBody>
          <a:bodyPr/>
          <a:lstStyle>
            <a:lvl1pPr marL="0" indent="0">
              <a:buNone/>
              <a:defRPr sz="1600" cap="all" spc="300" baseline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3A22E6-7E01-4547-8555-B2C1975439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0F6BEC-98F3-43FE-BA9B-B046D8917F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2FAF54-57F0-46F9-A1BA-B554E14017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9811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1749C77-AA3A-4DA0-9E20-32FCD2B8BD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540000"/>
            <a:ext cx="11101135" cy="18095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8DC81A-9B5E-4A92-AA7B-3D750F95F4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0000" y="2528887"/>
            <a:ext cx="11101136" cy="37798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4B8083-48FB-4D6A-B77A-262FE3E23D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0000" y="6314400"/>
            <a:ext cx="73507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spc="100" baseline="0">
                <a:solidFill>
                  <a:schemeClr val="tx1"/>
                </a:solidFill>
              </a:defRPr>
            </a:lvl1pPr>
          </a:lstStyle>
          <a:p>
            <a:endParaRPr lang="en-US" sz="10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EDA5BD-F7C8-4883-81D1-EF1F6F00EF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075613" y="6314400"/>
            <a:ext cx="26234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none" spc="100" baseline="0">
                <a:solidFill>
                  <a:schemeClr val="tx1"/>
                </a:solidFill>
              </a:defRPr>
            </a:lvl1pPr>
          </a:lstStyle>
          <a:p>
            <a:pPr algn="r"/>
            <a:fld id="{7CF0BCE0-945C-4FDF-95A1-2149B1FF5B83}" type="datetimeFigureOut">
              <a:rPr lang="en-US" smtClean="0"/>
              <a:pPr algn="r"/>
              <a:t>2/8/2023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48FEDB-2614-400B-9C19-0F4D448D98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83899" y="6314400"/>
            <a:ext cx="7572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pc="100" baseline="0">
                <a:solidFill>
                  <a:schemeClr val="tx1"/>
                </a:solidFill>
              </a:defRPr>
            </a:lvl1pPr>
          </a:lstStyle>
          <a:p>
            <a:fld id="{4CD77608-3819-479B-BB98-C216BA724EFE}" type="slidenum">
              <a:rPr lang="en-US" smtClean="0"/>
              <a:pPr/>
              <a:t>‹Nº›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53553159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6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0000" indent="-270000" algn="l" defTabSz="914400" rtl="0" eaLnBrk="1" latinLnBrk="0" hangingPunct="1">
        <a:lnSpc>
          <a:spcPct val="125000"/>
        </a:lnSpc>
        <a:spcBef>
          <a:spcPts val="1000"/>
        </a:spcBef>
        <a:buFont typeface="Arial" panose="020B0604020202020204" pitchFamily="34" charset="0"/>
        <a:buChar char="•"/>
        <a:defRPr sz="1800" kern="1200" spc="50" baseline="0">
          <a:solidFill>
            <a:schemeClr val="tx1"/>
          </a:solidFill>
          <a:latin typeface="+mn-lt"/>
          <a:ea typeface="+mn-ea"/>
          <a:cs typeface="+mn-cs"/>
        </a:defRPr>
      </a:lvl1pPr>
      <a:lvl2pPr marL="720000" indent="-2700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1800" kern="1200" spc="50" baseline="0">
          <a:solidFill>
            <a:schemeClr val="tx1"/>
          </a:solidFill>
          <a:latin typeface="+mn-lt"/>
          <a:ea typeface="+mn-ea"/>
          <a:cs typeface="+mn-cs"/>
        </a:defRPr>
      </a:lvl2pPr>
      <a:lvl3pPr marL="1080000" indent="-2700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1800" kern="1200" spc="50" baseline="0">
          <a:solidFill>
            <a:schemeClr val="tx1"/>
          </a:solidFill>
          <a:latin typeface="+mn-lt"/>
          <a:ea typeface="+mn-ea"/>
          <a:cs typeface="+mn-cs"/>
        </a:defRPr>
      </a:lvl3pPr>
      <a:lvl4pPr marL="1440000" indent="-2700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1800" kern="1200" spc="50" baseline="0">
          <a:solidFill>
            <a:schemeClr val="tx1"/>
          </a:solidFill>
          <a:latin typeface="+mn-lt"/>
          <a:ea typeface="+mn-ea"/>
          <a:cs typeface="+mn-cs"/>
        </a:defRPr>
      </a:lvl4pPr>
      <a:lvl5pPr marL="1800000" indent="-2700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1800" kern="1200" spc="5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hyperlink" Target="http://www.psoeraspeig.es/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hyperlink" Target="https://www.facebook.com/psoeraspeig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jpg"/><Relationship Id="rId2" Type="http://schemas.openxmlformats.org/officeDocument/2006/relationships/hyperlink" Target="https://instagram.com/psoeraspeig?igshid=YmMyMTA2M2Y=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hyperlink" Target="https://twitter.com/psoeraspeig?t=-4v_hopEvAqYNcEb9wesiw&amp;s=09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hyperlink" Target="https://youtube.com/@psoeraspeig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ídeo 3">
            <a:extLst>
              <a:ext uri="{FF2B5EF4-FFF2-40B4-BE49-F238E27FC236}">
                <a16:creationId xmlns:a16="http://schemas.microsoft.com/office/drawing/2014/main" id="{FA6270ED-42E7-9167-F8C5-490725AEAF1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>
            <a:alphaModFix/>
          </a:blip>
          <a:srcRect t="290" r="1" b="1"/>
          <a:stretch/>
        </p:blipFill>
        <p:spPr>
          <a:xfrm>
            <a:off x="-688" y="-4"/>
            <a:ext cx="12192687" cy="6858000"/>
          </a:xfrm>
          <a:prstGeom prst="rect">
            <a:avLst/>
          </a:prstGeom>
        </p:spPr>
      </p:pic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B95B01E-5851-431E-863B-0FAC656695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2462563" y="3600"/>
            <a:ext cx="7266875" cy="6854400"/>
          </a:xfrm>
          <a:custGeom>
            <a:avLst/>
            <a:gdLst>
              <a:gd name="connsiteX0" fmla="*/ 3839675 w 7266875"/>
              <a:gd name="connsiteY0" fmla="*/ 0 h 6854400"/>
              <a:gd name="connsiteX1" fmla="*/ 7266875 w 7266875"/>
              <a:gd name="connsiteY1" fmla="*/ 3427200 h 6854400"/>
              <a:gd name="connsiteX2" fmla="*/ 3839675 w 7266875"/>
              <a:gd name="connsiteY2" fmla="*/ 6854400 h 6854400"/>
              <a:gd name="connsiteX3" fmla="*/ 3489264 w 7266875"/>
              <a:gd name="connsiteY3" fmla="*/ 6836706 h 6854400"/>
              <a:gd name="connsiteX4" fmla="*/ 3327588 w 7266875"/>
              <a:gd name="connsiteY4" fmla="*/ 6816161 h 6854400"/>
              <a:gd name="connsiteX5" fmla="*/ 3174464 w 7266875"/>
              <a:gd name="connsiteY5" fmla="*/ 6839531 h 6854400"/>
              <a:gd name="connsiteX6" fmla="*/ 2880000 w 7266875"/>
              <a:gd name="connsiteY6" fmla="*/ 6854400 h 6854400"/>
              <a:gd name="connsiteX7" fmla="*/ 0 w 7266875"/>
              <a:gd name="connsiteY7" fmla="*/ 3974400 h 6854400"/>
              <a:gd name="connsiteX8" fmla="*/ 226325 w 7266875"/>
              <a:gd name="connsiteY8" fmla="*/ 2853374 h 6854400"/>
              <a:gd name="connsiteX9" fmla="*/ 258015 w 7266875"/>
              <a:gd name="connsiteY9" fmla="*/ 2787590 h 6854400"/>
              <a:gd name="connsiteX10" fmla="*/ 224445 w 7266875"/>
              <a:gd name="connsiteY10" fmla="*/ 2657030 h 6854400"/>
              <a:gd name="connsiteX11" fmla="*/ 180561 w 7266875"/>
              <a:gd name="connsiteY11" fmla="*/ 2221714 h 6854400"/>
              <a:gd name="connsiteX12" fmla="*/ 2340561 w 7266875"/>
              <a:gd name="connsiteY12" fmla="*/ 61714 h 6854400"/>
              <a:gd name="connsiteX13" fmla="*/ 2828370 w 7266875"/>
              <a:gd name="connsiteY13" fmla="*/ 117025 h 6854400"/>
              <a:gd name="connsiteX14" fmla="*/ 2891183 w 7266875"/>
              <a:gd name="connsiteY14" fmla="*/ 134017 h 6854400"/>
              <a:gd name="connsiteX15" fmla="*/ 2983165 w 7266875"/>
              <a:gd name="connsiteY15" fmla="*/ 107897 h 6854400"/>
              <a:gd name="connsiteX16" fmla="*/ 3839675 w 7266875"/>
              <a:gd name="connsiteY16" fmla="*/ 0 h 685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266875" h="6854400">
                <a:moveTo>
                  <a:pt x="3839675" y="0"/>
                </a:moveTo>
                <a:cubicBezTo>
                  <a:pt x="5732465" y="0"/>
                  <a:pt x="7266875" y="1534410"/>
                  <a:pt x="7266875" y="3427200"/>
                </a:cubicBezTo>
                <a:cubicBezTo>
                  <a:pt x="7266875" y="5319990"/>
                  <a:pt x="5732465" y="6854400"/>
                  <a:pt x="3839675" y="6854400"/>
                </a:cubicBezTo>
                <a:cubicBezTo>
                  <a:pt x="3721376" y="6854400"/>
                  <a:pt x="3604476" y="6848406"/>
                  <a:pt x="3489264" y="6836706"/>
                </a:cubicBezTo>
                <a:lnTo>
                  <a:pt x="3327588" y="6816161"/>
                </a:lnTo>
                <a:lnTo>
                  <a:pt x="3174464" y="6839531"/>
                </a:lnTo>
                <a:cubicBezTo>
                  <a:pt x="3077646" y="6849363"/>
                  <a:pt x="2979412" y="6854400"/>
                  <a:pt x="2880000" y="6854400"/>
                </a:cubicBezTo>
                <a:cubicBezTo>
                  <a:pt x="1289420" y="6854400"/>
                  <a:pt x="0" y="5564980"/>
                  <a:pt x="0" y="3974400"/>
                </a:cubicBezTo>
                <a:cubicBezTo>
                  <a:pt x="0" y="3576755"/>
                  <a:pt x="80589" y="3197933"/>
                  <a:pt x="226325" y="2853374"/>
                </a:cubicBezTo>
                <a:lnTo>
                  <a:pt x="258015" y="2787590"/>
                </a:lnTo>
                <a:lnTo>
                  <a:pt x="224445" y="2657030"/>
                </a:lnTo>
                <a:cubicBezTo>
                  <a:pt x="195672" y="2516419"/>
                  <a:pt x="180561" y="2370831"/>
                  <a:pt x="180561" y="2221714"/>
                </a:cubicBezTo>
                <a:cubicBezTo>
                  <a:pt x="180561" y="1028779"/>
                  <a:pt x="1147626" y="61714"/>
                  <a:pt x="2340561" y="61714"/>
                </a:cubicBezTo>
                <a:cubicBezTo>
                  <a:pt x="2508318" y="61714"/>
                  <a:pt x="2671608" y="80838"/>
                  <a:pt x="2828370" y="117025"/>
                </a:cubicBezTo>
                <a:lnTo>
                  <a:pt x="2891183" y="134017"/>
                </a:lnTo>
                <a:lnTo>
                  <a:pt x="2983165" y="107897"/>
                </a:lnTo>
                <a:cubicBezTo>
                  <a:pt x="3256928" y="37461"/>
                  <a:pt x="3543927" y="0"/>
                  <a:pt x="3839675" y="0"/>
                </a:cubicBezTo>
                <a:close/>
              </a:path>
            </a:pathLst>
          </a:custGeom>
          <a:solidFill>
            <a:schemeClr val="bg2">
              <a:alpha val="60000"/>
            </a:schemeClr>
          </a:solidFill>
          <a:ln>
            <a:noFill/>
          </a:ln>
          <a:effectLst>
            <a:softEdge rad="1016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F17E415-B31D-479C-85EC-3974EB6DED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2462563" y="127992"/>
            <a:ext cx="7266875" cy="6854400"/>
            <a:chOff x="4925125" y="3600"/>
            <a:chExt cx="7266875" cy="6854400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10DD1D5F-3B52-4010-9875-7B2C81481D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925125" y="1098000"/>
              <a:ext cx="5760000" cy="5760000"/>
            </a:xfrm>
            <a:prstGeom prst="ellipse">
              <a:avLst/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19A5E776-A0B7-4721-A7C0-6297BF15AD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105686" y="65314"/>
              <a:ext cx="4320000" cy="43200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B627A0E1-E162-49A8-AD35-2102FE5DA0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337600" y="3600"/>
              <a:ext cx="6854400" cy="6854400"/>
            </a:xfrm>
            <a:prstGeom prst="ellipse">
              <a:avLst/>
            </a:prstGeom>
            <a:solidFill>
              <a:schemeClr val="accent2">
                <a:alpha val="6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ítulo 1">
            <a:extLst>
              <a:ext uri="{FF2B5EF4-FFF2-40B4-BE49-F238E27FC236}">
                <a16:creationId xmlns:a16="http://schemas.microsoft.com/office/drawing/2014/main" id="{CE956D38-A4D9-9E7C-488F-EA24DD1A2E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59150" y="545125"/>
            <a:ext cx="5473700" cy="3352967"/>
          </a:xfrm>
        </p:spPr>
        <p:txBody>
          <a:bodyPr>
            <a:normAutofit/>
          </a:bodyPr>
          <a:lstStyle/>
          <a:p>
            <a:pPr algn="ctr"/>
            <a:r>
              <a:rPr lang="es-ES" sz="5600" b="1">
                <a:solidFill>
                  <a:srgbClr val="FFFFFF"/>
                </a:solidFill>
              </a:rPr>
              <a:t>Las Redes Sociales en la Comunicación Política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CCEE4F1-BCC0-CFA6-03D4-633CFE4546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14031" y="4054274"/>
            <a:ext cx="3563938" cy="1282901"/>
          </a:xfrm>
        </p:spPr>
        <p:txBody>
          <a:bodyPr>
            <a:normAutofit/>
          </a:bodyPr>
          <a:lstStyle/>
          <a:p>
            <a:pPr algn="ctr"/>
            <a:endParaRPr lang="es-ES">
              <a:solidFill>
                <a:srgbClr val="FFFFFF"/>
              </a:solidFill>
            </a:endParaRPr>
          </a:p>
          <a:p>
            <a:pPr algn="ctr"/>
            <a:r>
              <a:rPr lang="es-ES">
                <a:solidFill>
                  <a:srgbClr val="FFFFFF"/>
                </a:solidFill>
              </a:rPr>
              <a:t>Como utilizar las Redes Sociales</a:t>
            </a:r>
          </a:p>
        </p:txBody>
      </p:sp>
    </p:spTree>
    <p:extLst>
      <p:ext uri="{BB962C8B-B14F-4D97-AF65-F5344CB8AC3E}">
        <p14:creationId xmlns:p14="http://schemas.microsoft.com/office/powerpoint/2010/main" val="2375774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B3EDED2-D14A-9730-737B-C6E9FC0F96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540000"/>
            <a:ext cx="11101135" cy="1005996"/>
          </a:xfrm>
        </p:spPr>
        <p:txBody>
          <a:bodyPr/>
          <a:lstStyle/>
          <a:p>
            <a:pPr algn="ctr"/>
            <a:r>
              <a:rPr lang="es-ES" dirty="0"/>
              <a:t>PÁGINA WEB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51905F1-561C-51EB-D5AA-1E44DCBCF9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470581"/>
            <a:ext cx="11101136" cy="4838143"/>
          </a:xfrm>
        </p:spPr>
        <p:txBody>
          <a:bodyPr/>
          <a:lstStyle/>
          <a:p>
            <a:pPr marL="342900" indent="-342900">
              <a:buAutoNum type="arabicParenR"/>
            </a:pPr>
            <a:r>
              <a:rPr lang="es-ES" dirty="0"/>
              <a:t>Entramos en la WEB </a:t>
            </a:r>
            <a:r>
              <a:rPr lang="es-ES" dirty="0">
                <a:hlinkClick r:id="rId2"/>
              </a:rPr>
              <a:t>www.psoeraspeig .es</a:t>
            </a:r>
            <a:r>
              <a:rPr lang="es-ES" dirty="0"/>
              <a:t> </a:t>
            </a:r>
          </a:p>
          <a:p>
            <a:pPr marL="342900" indent="-342900">
              <a:buAutoNum type="arabicParenR"/>
            </a:pPr>
            <a:r>
              <a:rPr lang="es-ES" dirty="0"/>
              <a:t>Seleccionamos la noticia que queremos compartir</a:t>
            </a:r>
            <a:br>
              <a:rPr lang="es-ES" dirty="0"/>
            </a:br>
            <a:r>
              <a:rPr lang="es-ES" dirty="0"/>
              <a:t>y en la parte inferior derecha, se encuentra la opción de </a:t>
            </a:r>
            <a:br>
              <a:rPr lang="es-ES" dirty="0"/>
            </a:br>
            <a:r>
              <a:rPr lang="es-ES" dirty="0"/>
              <a:t>compartir</a:t>
            </a:r>
          </a:p>
        </p:txBody>
      </p:sp>
      <p:pic>
        <p:nvPicPr>
          <p:cNvPr id="5" name="Imagen 4" descr="Interfaz de usuario gráfica&#10;&#10;Descripción generada automáticamente">
            <a:extLst>
              <a:ext uri="{FF2B5EF4-FFF2-40B4-BE49-F238E27FC236}">
                <a16:creationId xmlns:a16="http://schemas.microsoft.com/office/drawing/2014/main" id="{617ED1D6-2A17-E962-3E43-DFDBCD6C1D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2189" y="2728752"/>
            <a:ext cx="1909733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227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DD9443D-1D47-58B2-757A-346D0AAC8B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/>
              <a:t>GRACIAS POR VUESTRA ASISTENCIA </a:t>
            </a:r>
          </a:p>
        </p:txBody>
      </p:sp>
      <p:pic>
        <p:nvPicPr>
          <p:cNvPr id="5" name="Marcador de contenido 4" descr="Código QR&#10;&#10;Descripción generada automáticamente">
            <a:extLst>
              <a:ext uri="{FF2B5EF4-FFF2-40B4-BE49-F238E27FC236}">
                <a16:creationId xmlns:a16="http://schemas.microsoft.com/office/drawing/2014/main" id="{EF5C68F8-75CE-E6E0-0E9B-3C208842B2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4005" y="2349500"/>
            <a:ext cx="3164514" cy="3779837"/>
          </a:xfr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8AD6D302-86D9-198F-AD4D-697B59C4B79F}"/>
              </a:ext>
            </a:extLst>
          </p:cNvPr>
          <p:cNvSpPr txBox="1"/>
          <p:nvPr/>
        </p:nvSpPr>
        <p:spPr>
          <a:xfrm>
            <a:off x="1865693" y="3308172"/>
            <a:ext cx="42248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A través de este código </a:t>
            </a:r>
            <a:r>
              <a:rPr lang="es-ES" dirty="0" err="1"/>
              <a:t>bidi</a:t>
            </a:r>
            <a:r>
              <a:rPr lang="es-ES" dirty="0"/>
              <a:t> entrareis en nuestra página WEB, en la noticia de este taller, estará disponible para su descarga este manual.</a:t>
            </a:r>
          </a:p>
        </p:txBody>
      </p:sp>
    </p:spTree>
    <p:extLst>
      <p:ext uri="{BB962C8B-B14F-4D97-AF65-F5344CB8AC3E}">
        <p14:creationId xmlns:p14="http://schemas.microsoft.com/office/powerpoint/2010/main" val="19620031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BF4E480B-94D6-46F9-A2B6-B98D311FDC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1999" cy="6861600"/>
            <a:chOff x="1" y="0"/>
            <a:chExt cx="12191999" cy="686160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7183CDE-91A1-40C3-8E80-66F89E1C2D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1640114"/>
              <a:ext cx="5217886" cy="5217886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60000"/>
                  </a:schemeClr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A6756515-F9AA-46BD-8DD2-AA15BA492A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4514" y="0"/>
              <a:ext cx="4320000" cy="4320000"/>
            </a:xfrm>
            <a:prstGeom prst="ellipse">
              <a:avLst/>
            </a:prstGeom>
            <a:solidFill>
              <a:schemeClr val="accent3">
                <a:alpha val="96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ABA365E2-8B71-408B-9092-0104216AC7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19057" y="1230054"/>
              <a:ext cx="5506886" cy="5506886"/>
            </a:xfrm>
            <a:prstGeom prst="ellipse">
              <a:avLst/>
            </a:prstGeom>
            <a:solidFill>
              <a:schemeClr val="accent2">
                <a:alpha val="6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dirty="0"/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BEDB8D7A-1BF6-4CDB-B93A-7736955F50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690092" y="0"/>
              <a:ext cx="10800000" cy="6858000"/>
              <a:chOff x="2328000" y="0"/>
              <a:chExt cx="2880000" cy="1440000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5AACD774-5167-46C7-8A62-6E2FE4BE946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376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06E0F2D8-452E-48F9-9912-C47EAEAE180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flipH="1">
                <a:off x="232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91FBBF95-430B-427C-A6E8-DB899217FC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5400000">
              <a:off x="7048499" y="1714500"/>
              <a:ext cx="6858000" cy="3429000"/>
              <a:chOff x="0" y="0"/>
              <a:chExt cx="2880000" cy="1440000"/>
            </a:xfrm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BEE64698-3ED2-4395-B7FC-65248E437E0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1440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FE20B1E1-CE09-4C2A-A3FB-DB8026C54E9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flipH="1">
                <a:off x="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</p:grp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CB2405B-A907-48B3-906A-FB3573C0B2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5602287" y="271887"/>
              <a:ext cx="6589713" cy="6589713"/>
            </a:xfrm>
            <a:prstGeom prst="rect">
              <a:avLst/>
            </a:prstGeom>
            <a:gradFill flip="none" rotWithShape="1">
              <a:gsLst>
                <a:gs pos="0">
                  <a:schemeClr val="accent3"/>
                </a:gs>
                <a:gs pos="60000">
                  <a:schemeClr val="accent3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6DC8E2D9-6729-4614-8667-C1016D3182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pic>
        <p:nvPicPr>
          <p:cNvPr id="5" name="Picture 4" descr="Captura superior de una representación de redes con figuras de palo.">
            <a:extLst>
              <a:ext uri="{FF2B5EF4-FFF2-40B4-BE49-F238E27FC236}">
                <a16:creationId xmlns:a16="http://schemas.microsoft.com/office/drawing/2014/main" id="{485573E0-D084-E035-3FFF-184EA7BC94B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t="8779" r="1" b="6640"/>
          <a:stretch/>
        </p:blipFill>
        <p:spPr>
          <a:xfrm>
            <a:off x="-688" y="-4"/>
            <a:ext cx="12192687" cy="6858000"/>
          </a:xfrm>
          <a:prstGeom prst="rect">
            <a:avLst/>
          </a:prstGeom>
        </p:spPr>
      </p:pic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EB95B01E-5851-431E-863B-0FAC656695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2462563" y="3600"/>
            <a:ext cx="7266875" cy="6854400"/>
          </a:xfrm>
          <a:custGeom>
            <a:avLst/>
            <a:gdLst>
              <a:gd name="connsiteX0" fmla="*/ 3839675 w 7266875"/>
              <a:gd name="connsiteY0" fmla="*/ 0 h 6854400"/>
              <a:gd name="connsiteX1" fmla="*/ 7266875 w 7266875"/>
              <a:gd name="connsiteY1" fmla="*/ 3427200 h 6854400"/>
              <a:gd name="connsiteX2" fmla="*/ 3839675 w 7266875"/>
              <a:gd name="connsiteY2" fmla="*/ 6854400 h 6854400"/>
              <a:gd name="connsiteX3" fmla="*/ 3489264 w 7266875"/>
              <a:gd name="connsiteY3" fmla="*/ 6836706 h 6854400"/>
              <a:gd name="connsiteX4" fmla="*/ 3327588 w 7266875"/>
              <a:gd name="connsiteY4" fmla="*/ 6816161 h 6854400"/>
              <a:gd name="connsiteX5" fmla="*/ 3174464 w 7266875"/>
              <a:gd name="connsiteY5" fmla="*/ 6839531 h 6854400"/>
              <a:gd name="connsiteX6" fmla="*/ 2880000 w 7266875"/>
              <a:gd name="connsiteY6" fmla="*/ 6854400 h 6854400"/>
              <a:gd name="connsiteX7" fmla="*/ 0 w 7266875"/>
              <a:gd name="connsiteY7" fmla="*/ 3974400 h 6854400"/>
              <a:gd name="connsiteX8" fmla="*/ 226325 w 7266875"/>
              <a:gd name="connsiteY8" fmla="*/ 2853374 h 6854400"/>
              <a:gd name="connsiteX9" fmla="*/ 258015 w 7266875"/>
              <a:gd name="connsiteY9" fmla="*/ 2787590 h 6854400"/>
              <a:gd name="connsiteX10" fmla="*/ 224445 w 7266875"/>
              <a:gd name="connsiteY10" fmla="*/ 2657030 h 6854400"/>
              <a:gd name="connsiteX11" fmla="*/ 180561 w 7266875"/>
              <a:gd name="connsiteY11" fmla="*/ 2221714 h 6854400"/>
              <a:gd name="connsiteX12" fmla="*/ 2340561 w 7266875"/>
              <a:gd name="connsiteY12" fmla="*/ 61714 h 6854400"/>
              <a:gd name="connsiteX13" fmla="*/ 2828370 w 7266875"/>
              <a:gd name="connsiteY13" fmla="*/ 117025 h 6854400"/>
              <a:gd name="connsiteX14" fmla="*/ 2891183 w 7266875"/>
              <a:gd name="connsiteY14" fmla="*/ 134017 h 6854400"/>
              <a:gd name="connsiteX15" fmla="*/ 2983165 w 7266875"/>
              <a:gd name="connsiteY15" fmla="*/ 107897 h 6854400"/>
              <a:gd name="connsiteX16" fmla="*/ 3839675 w 7266875"/>
              <a:gd name="connsiteY16" fmla="*/ 0 h 685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266875" h="6854400">
                <a:moveTo>
                  <a:pt x="3839675" y="0"/>
                </a:moveTo>
                <a:cubicBezTo>
                  <a:pt x="5732465" y="0"/>
                  <a:pt x="7266875" y="1534410"/>
                  <a:pt x="7266875" y="3427200"/>
                </a:cubicBezTo>
                <a:cubicBezTo>
                  <a:pt x="7266875" y="5319990"/>
                  <a:pt x="5732465" y="6854400"/>
                  <a:pt x="3839675" y="6854400"/>
                </a:cubicBezTo>
                <a:cubicBezTo>
                  <a:pt x="3721376" y="6854400"/>
                  <a:pt x="3604476" y="6848406"/>
                  <a:pt x="3489264" y="6836706"/>
                </a:cubicBezTo>
                <a:lnTo>
                  <a:pt x="3327588" y="6816161"/>
                </a:lnTo>
                <a:lnTo>
                  <a:pt x="3174464" y="6839531"/>
                </a:lnTo>
                <a:cubicBezTo>
                  <a:pt x="3077646" y="6849363"/>
                  <a:pt x="2979412" y="6854400"/>
                  <a:pt x="2880000" y="6854400"/>
                </a:cubicBezTo>
                <a:cubicBezTo>
                  <a:pt x="1289420" y="6854400"/>
                  <a:pt x="0" y="5564980"/>
                  <a:pt x="0" y="3974400"/>
                </a:cubicBezTo>
                <a:cubicBezTo>
                  <a:pt x="0" y="3576755"/>
                  <a:pt x="80589" y="3197933"/>
                  <a:pt x="226325" y="2853374"/>
                </a:cubicBezTo>
                <a:lnTo>
                  <a:pt x="258015" y="2787590"/>
                </a:lnTo>
                <a:lnTo>
                  <a:pt x="224445" y="2657030"/>
                </a:lnTo>
                <a:cubicBezTo>
                  <a:pt x="195672" y="2516419"/>
                  <a:pt x="180561" y="2370831"/>
                  <a:pt x="180561" y="2221714"/>
                </a:cubicBezTo>
                <a:cubicBezTo>
                  <a:pt x="180561" y="1028779"/>
                  <a:pt x="1147626" y="61714"/>
                  <a:pt x="2340561" y="61714"/>
                </a:cubicBezTo>
                <a:cubicBezTo>
                  <a:pt x="2508318" y="61714"/>
                  <a:pt x="2671608" y="80838"/>
                  <a:pt x="2828370" y="117025"/>
                </a:cubicBezTo>
                <a:lnTo>
                  <a:pt x="2891183" y="134017"/>
                </a:lnTo>
                <a:lnTo>
                  <a:pt x="2983165" y="107897"/>
                </a:lnTo>
                <a:cubicBezTo>
                  <a:pt x="3256928" y="37461"/>
                  <a:pt x="3543927" y="0"/>
                  <a:pt x="3839675" y="0"/>
                </a:cubicBezTo>
                <a:close/>
              </a:path>
            </a:pathLst>
          </a:custGeom>
          <a:solidFill>
            <a:schemeClr val="bg2">
              <a:alpha val="60000"/>
            </a:schemeClr>
          </a:solidFill>
          <a:ln>
            <a:noFill/>
          </a:ln>
          <a:effectLst>
            <a:softEdge rad="1016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F17E415-B31D-479C-85EC-3974EB6DED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2462563" y="127992"/>
            <a:ext cx="7266875" cy="6854400"/>
            <a:chOff x="4925125" y="3600"/>
            <a:chExt cx="7266875" cy="6854400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10DD1D5F-3B52-4010-9875-7B2C81481D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925125" y="1098000"/>
              <a:ext cx="5760000" cy="5760000"/>
            </a:xfrm>
            <a:prstGeom prst="ellipse">
              <a:avLst/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19A5E776-A0B7-4721-A7C0-6297BF15AD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105686" y="65314"/>
              <a:ext cx="4320000" cy="43200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B627A0E1-E162-49A8-AD35-2102FE5DA0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337600" y="3600"/>
              <a:ext cx="6854400" cy="6854400"/>
            </a:xfrm>
            <a:prstGeom prst="ellipse">
              <a:avLst/>
            </a:prstGeom>
            <a:solidFill>
              <a:schemeClr val="accent2">
                <a:alpha val="6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ítulo 1">
            <a:extLst>
              <a:ext uri="{FF2B5EF4-FFF2-40B4-BE49-F238E27FC236}">
                <a16:creationId xmlns:a16="http://schemas.microsoft.com/office/drawing/2014/main" id="{640B9497-66DF-964D-B4D7-804E806E22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9150" y="545125"/>
            <a:ext cx="5473700" cy="335296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¿QUÉ SON LAS REDES SOCIALES?</a:t>
            </a:r>
          </a:p>
        </p:txBody>
      </p:sp>
    </p:spTree>
    <p:extLst>
      <p:ext uri="{BB962C8B-B14F-4D97-AF65-F5344CB8AC3E}">
        <p14:creationId xmlns:p14="http://schemas.microsoft.com/office/powerpoint/2010/main" val="25362267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" name="Group 105">
            <a:extLst>
              <a:ext uri="{FF2B5EF4-FFF2-40B4-BE49-F238E27FC236}">
                <a16:creationId xmlns:a16="http://schemas.microsoft.com/office/drawing/2014/main" id="{BF4E480B-94D6-46F9-A2B6-B98D311FDC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1999" cy="6861600"/>
            <a:chOff x="1" y="0"/>
            <a:chExt cx="12191999" cy="6861600"/>
          </a:xfrm>
        </p:grpSpPr>
        <p:sp>
          <p:nvSpPr>
            <p:cNvPr id="135" name="Rectangle 106">
              <a:extLst>
                <a:ext uri="{FF2B5EF4-FFF2-40B4-BE49-F238E27FC236}">
                  <a16:creationId xmlns:a16="http://schemas.microsoft.com/office/drawing/2014/main" id="{07183CDE-91A1-40C3-8E80-66F89E1C2D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1640114"/>
              <a:ext cx="5217886" cy="5217886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60000"/>
                  </a:schemeClr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136" name="Oval 107">
              <a:extLst>
                <a:ext uri="{FF2B5EF4-FFF2-40B4-BE49-F238E27FC236}">
                  <a16:creationId xmlns:a16="http://schemas.microsoft.com/office/drawing/2014/main" id="{A6756515-F9AA-46BD-8DD2-AA15BA492A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4514" y="0"/>
              <a:ext cx="4320000" cy="4320000"/>
            </a:xfrm>
            <a:prstGeom prst="ellipse">
              <a:avLst/>
            </a:prstGeom>
            <a:solidFill>
              <a:schemeClr val="accent3">
                <a:alpha val="96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137" name="Oval 108">
              <a:extLst>
                <a:ext uri="{FF2B5EF4-FFF2-40B4-BE49-F238E27FC236}">
                  <a16:creationId xmlns:a16="http://schemas.microsoft.com/office/drawing/2014/main" id="{ABA365E2-8B71-408B-9092-0104216AC7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19057" y="1230054"/>
              <a:ext cx="5506886" cy="5506886"/>
            </a:xfrm>
            <a:prstGeom prst="ellipse">
              <a:avLst/>
            </a:prstGeom>
            <a:solidFill>
              <a:schemeClr val="accent2">
                <a:alpha val="6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dirty="0"/>
            </a:p>
          </p:txBody>
        </p:sp>
        <p:grpSp>
          <p:nvGrpSpPr>
            <p:cNvPr id="110" name="Group 109">
              <a:extLst>
                <a:ext uri="{FF2B5EF4-FFF2-40B4-BE49-F238E27FC236}">
                  <a16:creationId xmlns:a16="http://schemas.microsoft.com/office/drawing/2014/main" id="{BEDB8D7A-1BF6-4CDB-B93A-7736955F50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690092" y="0"/>
              <a:ext cx="10800000" cy="6858000"/>
              <a:chOff x="2328000" y="0"/>
              <a:chExt cx="2880000" cy="1440000"/>
            </a:xfrm>
          </p:grpSpPr>
          <p:sp>
            <p:nvSpPr>
              <p:cNvPr id="138" name="Rectangle 114">
                <a:extLst>
                  <a:ext uri="{FF2B5EF4-FFF2-40B4-BE49-F238E27FC236}">
                    <a16:creationId xmlns:a16="http://schemas.microsoft.com/office/drawing/2014/main" id="{5AACD774-5167-46C7-8A62-6E2FE4BE946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376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  <p:sp>
            <p:nvSpPr>
              <p:cNvPr id="139" name="Rectangle 115">
                <a:extLst>
                  <a:ext uri="{FF2B5EF4-FFF2-40B4-BE49-F238E27FC236}">
                    <a16:creationId xmlns:a16="http://schemas.microsoft.com/office/drawing/2014/main" id="{06E0F2D8-452E-48F9-9912-C47EAEAE180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flipH="1">
                <a:off x="232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</p:grpSp>
        <p:grpSp>
          <p:nvGrpSpPr>
            <p:cNvPr id="111" name="Group 110">
              <a:extLst>
                <a:ext uri="{FF2B5EF4-FFF2-40B4-BE49-F238E27FC236}">
                  <a16:creationId xmlns:a16="http://schemas.microsoft.com/office/drawing/2014/main" id="{91FBBF95-430B-427C-A6E8-DB899217FC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5400000">
              <a:off x="7048499" y="1714500"/>
              <a:ext cx="6858000" cy="3429000"/>
              <a:chOff x="0" y="0"/>
              <a:chExt cx="2880000" cy="1440000"/>
            </a:xfrm>
          </p:grpSpPr>
          <p:sp>
            <p:nvSpPr>
              <p:cNvPr id="140" name="Rectangle 112">
                <a:extLst>
                  <a:ext uri="{FF2B5EF4-FFF2-40B4-BE49-F238E27FC236}">
                    <a16:creationId xmlns:a16="http://schemas.microsoft.com/office/drawing/2014/main" id="{BEE64698-3ED2-4395-B7FC-65248E437E0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1440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  <p:sp>
            <p:nvSpPr>
              <p:cNvPr id="141" name="Rectangle 113">
                <a:extLst>
                  <a:ext uri="{FF2B5EF4-FFF2-40B4-BE49-F238E27FC236}">
                    <a16:creationId xmlns:a16="http://schemas.microsoft.com/office/drawing/2014/main" id="{FE20B1E1-CE09-4C2A-A3FB-DB8026C54E9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flipH="1">
                <a:off x="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</p:grpSp>
        <p:sp>
          <p:nvSpPr>
            <p:cNvPr id="142" name="Rectangle 111">
              <a:extLst>
                <a:ext uri="{FF2B5EF4-FFF2-40B4-BE49-F238E27FC236}">
                  <a16:creationId xmlns:a16="http://schemas.microsoft.com/office/drawing/2014/main" id="{0CB2405B-A907-48B3-906A-FB3573C0B2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5602287" y="271887"/>
              <a:ext cx="6589713" cy="6589713"/>
            </a:xfrm>
            <a:prstGeom prst="rect">
              <a:avLst/>
            </a:prstGeom>
            <a:gradFill flip="none" rotWithShape="1">
              <a:gsLst>
                <a:gs pos="0">
                  <a:schemeClr val="accent3"/>
                </a:gs>
                <a:gs pos="60000">
                  <a:schemeClr val="accent3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sp>
        <p:nvSpPr>
          <p:cNvPr id="143" name="Rectangle 117">
            <a:extLst>
              <a:ext uri="{FF2B5EF4-FFF2-40B4-BE49-F238E27FC236}">
                <a16:creationId xmlns:a16="http://schemas.microsoft.com/office/drawing/2014/main" id="{6DC8E2D9-6729-4614-8667-C1016D3182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 useBgFill="1">
        <p:nvSpPr>
          <p:cNvPr id="144" name="Rectangle 119">
            <a:extLst>
              <a:ext uri="{FF2B5EF4-FFF2-40B4-BE49-F238E27FC236}">
                <a16:creationId xmlns:a16="http://schemas.microsoft.com/office/drawing/2014/main" id="{EB9B5A19-3592-48E2-BC31-90E092BD68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5" name="Group 121">
            <a:extLst>
              <a:ext uri="{FF2B5EF4-FFF2-40B4-BE49-F238E27FC236}">
                <a16:creationId xmlns:a16="http://schemas.microsoft.com/office/drawing/2014/main" id="{E2548C40-4C00-4E91-BFA6-84B4D66225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1999" cy="6861600"/>
            <a:chOff x="1" y="0"/>
            <a:chExt cx="12191999" cy="6861600"/>
          </a:xfrm>
        </p:grpSpPr>
        <p:sp>
          <p:nvSpPr>
            <p:cNvPr id="123" name="Rectangle 122">
              <a:extLst>
                <a:ext uri="{FF2B5EF4-FFF2-40B4-BE49-F238E27FC236}">
                  <a16:creationId xmlns:a16="http://schemas.microsoft.com/office/drawing/2014/main" id="{B6EE6BCA-C84E-4BED-B084-F599F7EE68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1640114"/>
              <a:ext cx="5217886" cy="5217886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60000"/>
                  </a:schemeClr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Oval 123">
              <a:extLst>
                <a:ext uri="{FF2B5EF4-FFF2-40B4-BE49-F238E27FC236}">
                  <a16:creationId xmlns:a16="http://schemas.microsoft.com/office/drawing/2014/main" id="{24695526-4BAA-4EFE-91C1-1E446117C0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4514" y="0"/>
              <a:ext cx="4320000" cy="4320000"/>
            </a:xfrm>
            <a:prstGeom prst="ellipse">
              <a:avLst/>
            </a:prstGeom>
            <a:solidFill>
              <a:schemeClr val="accent3">
                <a:alpha val="96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Oval 124">
              <a:extLst>
                <a:ext uri="{FF2B5EF4-FFF2-40B4-BE49-F238E27FC236}">
                  <a16:creationId xmlns:a16="http://schemas.microsoft.com/office/drawing/2014/main" id="{00DF9B86-7987-40DC-85D6-479F5A2E87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19057" y="1230054"/>
              <a:ext cx="5506886" cy="5506886"/>
            </a:xfrm>
            <a:prstGeom prst="ellipse">
              <a:avLst/>
            </a:prstGeom>
            <a:solidFill>
              <a:schemeClr val="accent2">
                <a:alpha val="6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46" name="Group 125">
              <a:extLst>
                <a:ext uri="{FF2B5EF4-FFF2-40B4-BE49-F238E27FC236}">
                  <a16:creationId xmlns:a16="http://schemas.microsoft.com/office/drawing/2014/main" id="{A5465368-1AF5-43D6-BAD2-6BE8B04D94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690092" y="0"/>
              <a:ext cx="10800000" cy="6858000"/>
              <a:chOff x="2328000" y="0"/>
              <a:chExt cx="2880000" cy="1440000"/>
            </a:xfrm>
          </p:grpSpPr>
          <p:sp>
            <p:nvSpPr>
              <p:cNvPr id="147" name="Rectangle 130">
                <a:extLst>
                  <a:ext uri="{FF2B5EF4-FFF2-40B4-BE49-F238E27FC236}">
                    <a16:creationId xmlns:a16="http://schemas.microsoft.com/office/drawing/2014/main" id="{CEB28D27-BDED-4D8C-94FC-58E93235713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376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2" name="Rectangle 131">
                <a:extLst>
                  <a:ext uri="{FF2B5EF4-FFF2-40B4-BE49-F238E27FC236}">
                    <a16:creationId xmlns:a16="http://schemas.microsoft.com/office/drawing/2014/main" id="{77AC833D-449C-45F4-9851-216F3681F24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flipH="1">
                <a:off x="232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48" name="Group 126">
              <a:extLst>
                <a:ext uri="{FF2B5EF4-FFF2-40B4-BE49-F238E27FC236}">
                  <a16:creationId xmlns:a16="http://schemas.microsoft.com/office/drawing/2014/main" id="{09528AAE-A1EB-446C-81BE-BA5E4490E4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5400000">
              <a:off x="7048499" y="1714500"/>
              <a:ext cx="6858000" cy="3429000"/>
              <a:chOff x="0" y="0"/>
              <a:chExt cx="2880000" cy="1440000"/>
            </a:xfrm>
          </p:grpSpPr>
          <p:sp>
            <p:nvSpPr>
              <p:cNvPr id="149" name="Rectangle 128">
                <a:extLst>
                  <a:ext uri="{FF2B5EF4-FFF2-40B4-BE49-F238E27FC236}">
                    <a16:creationId xmlns:a16="http://schemas.microsoft.com/office/drawing/2014/main" id="{9F7C0F2C-B581-402B-B4C4-6DFB7131498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1440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0" name="Rectangle 129">
                <a:extLst>
                  <a:ext uri="{FF2B5EF4-FFF2-40B4-BE49-F238E27FC236}">
                    <a16:creationId xmlns:a16="http://schemas.microsoft.com/office/drawing/2014/main" id="{356A6B0D-707F-420B-BF4D-2CB60CCCA06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flipH="1">
                <a:off x="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51" name="Rectangle 127">
              <a:extLst>
                <a:ext uri="{FF2B5EF4-FFF2-40B4-BE49-F238E27FC236}">
                  <a16:creationId xmlns:a16="http://schemas.microsoft.com/office/drawing/2014/main" id="{F8B7A59E-D61A-4BEB-A38A-1E8E5EBB83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5602287" y="271887"/>
              <a:ext cx="6589713" cy="6589713"/>
            </a:xfrm>
            <a:prstGeom prst="rect">
              <a:avLst/>
            </a:prstGeom>
            <a:gradFill flip="none" rotWithShape="1">
              <a:gsLst>
                <a:gs pos="0">
                  <a:schemeClr val="accent3"/>
                </a:gs>
                <a:gs pos="60000">
                  <a:schemeClr val="accent3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4" name="Rectangle 133">
            <a:extLst>
              <a:ext uri="{FF2B5EF4-FFF2-40B4-BE49-F238E27FC236}">
                <a16:creationId xmlns:a16="http://schemas.microsoft.com/office/drawing/2014/main" id="{DD99E1B6-CBC4-4306-9DFC-847D6D1352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2">
                  <a:alpha val="40000"/>
                </a:schemeClr>
              </a:gs>
              <a:gs pos="100000">
                <a:schemeClr val="bg2">
                  <a:alpha val="80000"/>
                </a:schemeClr>
              </a:gs>
            </a:gsLst>
            <a:lin ang="0" scaled="1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pic>
        <p:nvPicPr>
          <p:cNvPr id="5" name="Imagen 4" descr="Imagen que contiene Texto&#10;&#10;Descripción generada automáticamente">
            <a:extLst>
              <a:ext uri="{FF2B5EF4-FFF2-40B4-BE49-F238E27FC236}">
                <a16:creationId xmlns:a16="http://schemas.microsoft.com/office/drawing/2014/main" id="{DD9325FE-D63A-4037-F2E7-51EBD231336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7"/>
          <a:stretch/>
        </p:blipFill>
        <p:spPr>
          <a:xfrm>
            <a:off x="226243" y="188536"/>
            <a:ext cx="11708091" cy="6397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2897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cono&#10;&#10;Descripción generada automáticamente">
            <a:extLst>
              <a:ext uri="{FF2B5EF4-FFF2-40B4-BE49-F238E27FC236}">
                <a16:creationId xmlns:a16="http://schemas.microsoft.com/office/drawing/2014/main" id="{D0BCEB5F-DC72-A0DB-DF7B-B903A981DDD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39" t="13172" r="11047" b="11078"/>
          <a:stretch/>
        </p:blipFill>
        <p:spPr>
          <a:xfrm>
            <a:off x="443060" y="358219"/>
            <a:ext cx="1941921" cy="1875934"/>
          </a:xfrm>
          <a:prstGeom prst="rect">
            <a:avLst/>
          </a:prstGeom>
        </p:spPr>
      </p:pic>
      <p:pic>
        <p:nvPicPr>
          <p:cNvPr id="7" name="Imagen 6" descr="Imagen que contiene tarjeta de presentación&#10;&#10;Descripción generada automáticamente">
            <a:extLst>
              <a:ext uri="{FF2B5EF4-FFF2-40B4-BE49-F238E27FC236}">
                <a16:creationId xmlns:a16="http://schemas.microsoft.com/office/drawing/2014/main" id="{D09BC432-6925-638A-86D7-64A372D999F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28" t="27617" r="26754" b="26765"/>
          <a:stretch/>
        </p:blipFill>
        <p:spPr>
          <a:xfrm>
            <a:off x="9294829" y="3982350"/>
            <a:ext cx="2067340" cy="2121505"/>
          </a:xfrm>
          <a:prstGeom prst="rect">
            <a:avLst/>
          </a:prstGeom>
        </p:spPr>
      </p:pic>
      <p:pic>
        <p:nvPicPr>
          <p:cNvPr id="9" name="Imagen 8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C9222461-5902-720D-311F-29DD26BAFEE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44" t="21304" r="24831" b="43574"/>
          <a:stretch/>
        </p:blipFill>
        <p:spPr>
          <a:xfrm>
            <a:off x="317641" y="4215421"/>
            <a:ext cx="2067340" cy="1977887"/>
          </a:xfrm>
          <a:prstGeom prst="rect">
            <a:avLst/>
          </a:prstGeom>
        </p:spPr>
      </p:pic>
      <p:pic>
        <p:nvPicPr>
          <p:cNvPr id="11" name="Imagen 10" descr="Icono&#10;&#10;Descripción generada automáticamente">
            <a:extLst>
              <a:ext uri="{FF2B5EF4-FFF2-40B4-BE49-F238E27FC236}">
                <a16:creationId xmlns:a16="http://schemas.microsoft.com/office/drawing/2014/main" id="{F1CF99BD-E308-3077-45E3-6F0566978C2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30" t="23188" r="14999" b="22464"/>
          <a:stretch/>
        </p:blipFill>
        <p:spPr>
          <a:xfrm>
            <a:off x="9294829" y="433676"/>
            <a:ext cx="1997765" cy="1987167"/>
          </a:xfrm>
          <a:prstGeom prst="rect">
            <a:avLst/>
          </a:prstGeom>
        </p:spPr>
      </p:pic>
      <p:pic>
        <p:nvPicPr>
          <p:cNvPr id="13" name="Imagen 12" descr="Icono&#10;&#10;Descripción generada automáticamente">
            <a:extLst>
              <a:ext uri="{FF2B5EF4-FFF2-40B4-BE49-F238E27FC236}">
                <a16:creationId xmlns:a16="http://schemas.microsoft.com/office/drawing/2014/main" id="{A7BBB7B1-A1DD-D298-89F5-D55075D562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0279" y="2150401"/>
            <a:ext cx="2689860" cy="2065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031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943F085-D122-A9D0-71B5-D21C00230A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0000"/>
            <a:ext cx="11641135" cy="1100264"/>
          </a:xfrm>
        </p:spPr>
        <p:txBody>
          <a:bodyPr/>
          <a:lstStyle/>
          <a:p>
            <a:pPr algn="ctr"/>
            <a:r>
              <a:rPr lang="es-ES" dirty="0"/>
              <a:t>FACEBOOK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9D640F3-C050-3E68-CF67-6344176346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8597" y="1444804"/>
            <a:ext cx="11242537" cy="4873196"/>
          </a:xfrm>
        </p:spPr>
        <p:txBody>
          <a:bodyPr/>
          <a:lstStyle/>
          <a:p>
            <a:pPr marL="0" indent="0">
              <a:buNone/>
            </a:pPr>
            <a:r>
              <a:rPr lang="es-ES" dirty="0"/>
              <a:t>¿CÓMO COMPARTIR?</a:t>
            </a:r>
          </a:p>
          <a:p>
            <a:pPr marL="342900" indent="-342900">
              <a:buAutoNum type="arabicParenR"/>
            </a:pPr>
            <a:r>
              <a:rPr lang="es-ES" dirty="0"/>
              <a:t>Entramos en la página del </a:t>
            </a:r>
            <a:r>
              <a:rPr lang="es-ES" dirty="0">
                <a:hlinkClick r:id="rId2"/>
              </a:rPr>
              <a:t>PSOE San Vicente del Raspeig</a:t>
            </a:r>
            <a:endParaRPr lang="es-ES" dirty="0"/>
          </a:p>
          <a:p>
            <a:pPr marL="342900" indent="-342900">
              <a:buAutoNum type="arabicParenR"/>
            </a:pPr>
            <a:r>
              <a:rPr lang="es-ES" dirty="0"/>
              <a:t>Elegimos la noticia que queremos compartir</a:t>
            </a:r>
          </a:p>
          <a:p>
            <a:pPr marL="342900" indent="-342900">
              <a:buAutoNum type="arabicParenR"/>
            </a:pPr>
            <a:r>
              <a:rPr lang="es-ES" dirty="0"/>
              <a:t>Le damos a compartir</a:t>
            </a:r>
          </a:p>
          <a:p>
            <a:pPr marL="342900" indent="-342900">
              <a:buAutoNum type="arabicParenR"/>
            </a:pPr>
            <a:r>
              <a:rPr lang="es-ES" dirty="0"/>
              <a:t>Se puede editar y compartirla en nuestra historia</a:t>
            </a:r>
          </a:p>
          <a:p>
            <a:pPr marL="342900" indent="-342900">
              <a:buAutoNum type="arabicParenR"/>
            </a:pPr>
            <a:r>
              <a:rPr lang="es-ES" dirty="0"/>
              <a:t>Se puede compartir en nuestro estado de </a:t>
            </a:r>
            <a:r>
              <a:rPr lang="es-ES" dirty="0" err="1"/>
              <a:t>Whatsapp</a:t>
            </a:r>
            <a:r>
              <a:rPr lang="es-ES" dirty="0"/>
              <a:t> o a </a:t>
            </a:r>
            <a:br>
              <a:rPr lang="es-ES" dirty="0"/>
            </a:br>
            <a:r>
              <a:rPr lang="es-ES" dirty="0"/>
              <a:t>nuestros contactos</a:t>
            </a:r>
          </a:p>
          <a:p>
            <a:pPr marL="342900" indent="-342900">
              <a:buAutoNum type="arabicParenR"/>
            </a:pPr>
            <a:r>
              <a:rPr lang="es-ES" dirty="0"/>
              <a:t>Se puede editar y compartir en la sección de noticias </a:t>
            </a:r>
            <a:br>
              <a:rPr lang="es-ES" dirty="0"/>
            </a:br>
            <a:r>
              <a:rPr lang="es-ES" dirty="0"/>
              <a:t>en nuestra página</a:t>
            </a:r>
            <a:br>
              <a:rPr lang="es-ES" dirty="0"/>
            </a:br>
            <a:endParaRPr lang="es-ES" dirty="0"/>
          </a:p>
        </p:txBody>
      </p:sp>
      <p:pic>
        <p:nvPicPr>
          <p:cNvPr id="5" name="Imagen 4" descr="Interfaz de usuario gráfica, Texto, Aplicación, Correo electrónico&#10;&#10;Descripción generada automáticamente">
            <a:extLst>
              <a:ext uri="{FF2B5EF4-FFF2-40B4-BE49-F238E27FC236}">
                <a16:creationId xmlns:a16="http://schemas.microsoft.com/office/drawing/2014/main" id="{BDFEBE18-A118-AB88-1DB5-9F7B41BA6F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3133" y="384645"/>
            <a:ext cx="1848001" cy="3011557"/>
          </a:xfrm>
          <a:prstGeom prst="rect">
            <a:avLst/>
          </a:prstGeom>
        </p:spPr>
      </p:pic>
      <p:pic>
        <p:nvPicPr>
          <p:cNvPr id="7" name="Imagen 6" descr="Interfaz de usuario gráfica, Texto, Aplicación&#10;&#10;Descripción generada automáticamente">
            <a:extLst>
              <a:ext uri="{FF2B5EF4-FFF2-40B4-BE49-F238E27FC236}">
                <a16:creationId xmlns:a16="http://schemas.microsoft.com/office/drawing/2014/main" id="{4D473C75-AAC8-A614-F9C7-B950621124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8742" y="2322874"/>
            <a:ext cx="2644390" cy="2212252"/>
          </a:xfrm>
          <a:prstGeom prst="rect">
            <a:avLst/>
          </a:prstGeom>
        </p:spPr>
      </p:pic>
      <p:pic>
        <p:nvPicPr>
          <p:cNvPr id="9" name="Imagen 8" descr="Interfaz de usuario gráfica, Texto, Aplicación&#10;&#10;Descripción generada automáticamente">
            <a:extLst>
              <a:ext uri="{FF2B5EF4-FFF2-40B4-BE49-F238E27FC236}">
                <a16:creationId xmlns:a16="http://schemas.microsoft.com/office/drawing/2014/main" id="{A41CF031-8844-16A8-2660-8A39CD6D7B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9170" y="278094"/>
            <a:ext cx="2175927" cy="3438939"/>
          </a:xfrm>
          <a:prstGeom prst="rect">
            <a:avLst/>
          </a:prstGeom>
        </p:spPr>
      </p:pic>
      <p:pic>
        <p:nvPicPr>
          <p:cNvPr id="11" name="Imagen 10" descr="Interfaz de usuario gráfica, Texto, Aplicación&#10;&#10;Descripción generada automáticamente">
            <a:extLst>
              <a:ext uri="{FF2B5EF4-FFF2-40B4-BE49-F238E27FC236}">
                <a16:creationId xmlns:a16="http://schemas.microsoft.com/office/drawing/2014/main" id="{39083DFE-71EA-C8E2-6A17-4427DB10417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4819" y="3243644"/>
            <a:ext cx="2276628" cy="3547745"/>
          </a:xfrm>
          <a:prstGeom prst="rect">
            <a:avLst/>
          </a:prstGeom>
        </p:spPr>
      </p:pic>
      <p:pic>
        <p:nvPicPr>
          <p:cNvPr id="13" name="Imagen 12" descr="Interfaz de usuario gráfica, Texto, Aplicación, Chat o mensaje de texto&#10;&#10;Descripción generada automáticamente">
            <a:extLst>
              <a:ext uri="{FF2B5EF4-FFF2-40B4-BE49-F238E27FC236}">
                <a16:creationId xmlns:a16="http://schemas.microsoft.com/office/drawing/2014/main" id="{F45657D6-D4E9-4FCB-B84C-B2E4EF9B73C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7113" y="1499144"/>
            <a:ext cx="3784114" cy="1127483"/>
          </a:xfrm>
          <a:prstGeom prst="rect">
            <a:avLst/>
          </a:prstGeom>
        </p:spPr>
      </p:pic>
      <p:pic>
        <p:nvPicPr>
          <p:cNvPr id="18" name="Imagen 17" descr="Texto&#10;&#10;Descripción generada automáticamente con confianza media">
            <a:extLst>
              <a:ext uri="{FF2B5EF4-FFF2-40B4-BE49-F238E27FC236}">
                <a16:creationId xmlns:a16="http://schemas.microsoft.com/office/drawing/2014/main" id="{CAFF40B4-8206-2CD2-BC64-05E4E90B108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2574" y="1299511"/>
            <a:ext cx="2756677" cy="5358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201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C670709-7BE2-7614-5433-277ECD5847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540000"/>
            <a:ext cx="11101135" cy="1034276"/>
          </a:xfrm>
        </p:spPr>
        <p:txBody>
          <a:bodyPr/>
          <a:lstStyle/>
          <a:p>
            <a:pPr algn="ctr"/>
            <a:r>
              <a:rPr lang="es-ES" dirty="0"/>
              <a:t>INSTAGRAM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7522794-078A-5A0E-6F96-EE82B9FDEF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574277"/>
            <a:ext cx="11101136" cy="4734448"/>
          </a:xfrm>
        </p:spPr>
        <p:txBody>
          <a:bodyPr/>
          <a:lstStyle/>
          <a:p>
            <a:pPr marL="342900" indent="-342900">
              <a:buAutoNum type="arabicParenR"/>
            </a:pPr>
            <a:r>
              <a:rPr lang="es-ES" dirty="0"/>
              <a:t>Entramos en el perfil de </a:t>
            </a:r>
            <a:r>
              <a:rPr lang="es-ES" dirty="0" err="1">
                <a:hlinkClick r:id="rId2"/>
              </a:rPr>
              <a:t>psoeraspeig</a:t>
            </a:r>
            <a:endParaRPr lang="es-ES" dirty="0"/>
          </a:p>
          <a:p>
            <a:pPr marL="342900" indent="-342900">
              <a:buAutoNum type="arabicParenR"/>
            </a:pPr>
            <a:r>
              <a:rPr lang="es-ES" dirty="0"/>
              <a:t>Clicamos en los 3 puntos de la esquina </a:t>
            </a:r>
            <a:br>
              <a:rPr lang="es-ES" dirty="0"/>
            </a:br>
            <a:r>
              <a:rPr lang="es-ES" dirty="0"/>
              <a:t>superior derecha</a:t>
            </a:r>
          </a:p>
          <a:p>
            <a:pPr marL="342900" indent="-342900">
              <a:buAutoNum type="arabicParenR"/>
            </a:pPr>
            <a:r>
              <a:rPr lang="es-ES" dirty="0"/>
              <a:t>Podemos publicar en nuestro estado de </a:t>
            </a:r>
            <a:r>
              <a:rPr lang="es-ES" dirty="0" err="1"/>
              <a:t>Whastapp</a:t>
            </a:r>
            <a:r>
              <a:rPr lang="es-ES" dirty="0"/>
              <a:t>, enviar </a:t>
            </a:r>
            <a:br>
              <a:rPr lang="es-ES" dirty="0"/>
            </a:br>
            <a:r>
              <a:rPr lang="es-ES" dirty="0"/>
              <a:t>a cualquiera de nuestros contactos o publicar en nuestra</a:t>
            </a:r>
            <a:br>
              <a:rPr lang="es-ES" dirty="0"/>
            </a:br>
            <a:r>
              <a:rPr lang="es-ES" dirty="0"/>
              <a:t>sección de noticias de nuestro Facebook</a:t>
            </a:r>
          </a:p>
          <a:p>
            <a:pPr marL="342900" indent="-342900">
              <a:buAutoNum type="arabicParenR"/>
            </a:pPr>
            <a:r>
              <a:rPr lang="es-ES" dirty="0"/>
              <a:t>Para compartir en nuestra historia, se clicará sobre</a:t>
            </a:r>
            <a:br>
              <a:rPr lang="es-ES" dirty="0"/>
            </a:br>
            <a:r>
              <a:rPr lang="es-ES" dirty="0"/>
              <a:t>y añadimos la publicación a nuestra historia</a:t>
            </a:r>
          </a:p>
          <a:p>
            <a:pPr marL="342900" indent="-342900">
              <a:buAutoNum type="arabicParenR"/>
            </a:pPr>
            <a:endParaRPr lang="es-ES" dirty="0"/>
          </a:p>
          <a:p>
            <a:pPr marL="342900" indent="-342900">
              <a:buAutoNum type="arabicParenR"/>
            </a:pPr>
            <a:endParaRPr lang="es-ES" dirty="0"/>
          </a:p>
        </p:txBody>
      </p:sp>
      <p:pic>
        <p:nvPicPr>
          <p:cNvPr id="5" name="Imagen 4" descr="Interfaz de usuario gráfica, Texto, Aplicación, Correo electrónico&#10;&#10;Descripción generada automáticamente">
            <a:extLst>
              <a:ext uri="{FF2B5EF4-FFF2-40B4-BE49-F238E27FC236}">
                <a16:creationId xmlns:a16="http://schemas.microsoft.com/office/drawing/2014/main" id="{D6D8F6F0-18D8-1F91-EE00-1440C5D822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8886" y="205299"/>
            <a:ext cx="1948903" cy="2995102"/>
          </a:xfrm>
          <a:prstGeom prst="rect">
            <a:avLst/>
          </a:prstGeom>
        </p:spPr>
      </p:pic>
      <p:pic>
        <p:nvPicPr>
          <p:cNvPr id="7" name="Imagen 6" descr="Interfaz de usuario gráfica, Texto, Aplicación&#10;&#10;Descripción generada automáticamente">
            <a:extLst>
              <a:ext uri="{FF2B5EF4-FFF2-40B4-BE49-F238E27FC236}">
                <a16:creationId xmlns:a16="http://schemas.microsoft.com/office/drawing/2014/main" id="{BABEC0D7-79FF-1D1D-62F6-925AE6BFA7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155" y="1353350"/>
            <a:ext cx="2077730" cy="3930373"/>
          </a:xfrm>
          <a:prstGeom prst="rect">
            <a:avLst/>
          </a:prstGeom>
        </p:spPr>
      </p:pic>
      <p:pic>
        <p:nvPicPr>
          <p:cNvPr id="11" name="Imagen 10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6FAD3EE9-573B-A69E-D760-249A17968E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9429" y="1998402"/>
            <a:ext cx="1951170" cy="3429000"/>
          </a:xfrm>
          <a:prstGeom prst="rect">
            <a:avLst/>
          </a:prstGeom>
        </p:spPr>
      </p:pic>
      <p:pic>
        <p:nvPicPr>
          <p:cNvPr id="13" name="Imagen 12" descr="Un dibujo de una cara feliz&#10;&#10;Descripción generada automáticamente con confianza baja">
            <a:extLst>
              <a:ext uri="{FF2B5EF4-FFF2-40B4-BE49-F238E27FC236}">
                <a16:creationId xmlns:a16="http://schemas.microsoft.com/office/drawing/2014/main" id="{B03A4FDA-5300-C33B-8024-BABFA3939E1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75"/>
          <a:stretch/>
        </p:blipFill>
        <p:spPr>
          <a:xfrm>
            <a:off x="6608590" y="3874416"/>
            <a:ext cx="781027" cy="685426"/>
          </a:xfrm>
          <a:prstGeom prst="rect">
            <a:avLst/>
          </a:prstGeom>
        </p:spPr>
      </p:pic>
      <p:pic>
        <p:nvPicPr>
          <p:cNvPr id="17" name="Imagen 16" descr="Interfaz de usuario gráfica, Texto, Aplicación&#10;&#10;Descripción generada automáticamente">
            <a:extLst>
              <a:ext uri="{FF2B5EF4-FFF2-40B4-BE49-F238E27FC236}">
                <a16:creationId xmlns:a16="http://schemas.microsoft.com/office/drawing/2014/main" id="{CEB35C9D-2C52-97D2-AB13-8267DE2F547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5288" y="4729690"/>
            <a:ext cx="3476920" cy="196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313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919EC6D-911B-EEEC-6D05-EA0065FE49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540000"/>
            <a:ext cx="11101135" cy="1062557"/>
          </a:xfrm>
        </p:spPr>
        <p:txBody>
          <a:bodyPr/>
          <a:lstStyle/>
          <a:p>
            <a:pPr algn="ctr"/>
            <a:r>
              <a:rPr lang="es-ES" dirty="0"/>
              <a:t>INSTAGRAM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C6E4614-0A7F-659F-2C6F-A579D419EC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602557"/>
            <a:ext cx="11101136" cy="4706167"/>
          </a:xfrm>
        </p:spPr>
        <p:txBody>
          <a:bodyPr/>
          <a:lstStyle/>
          <a:p>
            <a:pPr marL="0" indent="0">
              <a:buNone/>
            </a:pPr>
            <a:r>
              <a:rPr lang="es-ES" dirty="0"/>
              <a:t>5) Compartir una noticia en tu sección de noticias, </a:t>
            </a:r>
            <a:br>
              <a:rPr lang="es-ES" dirty="0"/>
            </a:br>
            <a:r>
              <a:rPr lang="es-ES" dirty="0"/>
              <a:t>se puede publicar como </a:t>
            </a:r>
            <a:r>
              <a:rPr lang="es-ES" dirty="0" err="1"/>
              <a:t>reel</a:t>
            </a:r>
            <a:r>
              <a:rPr lang="es-ES" dirty="0"/>
              <a:t> (video corto) o </a:t>
            </a:r>
            <a:r>
              <a:rPr lang="es-ES" dirty="0" err="1"/>
              <a:t>cliclando</a:t>
            </a:r>
            <a:r>
              <a:rPr lang="es-ES" dirty="0"/>
              <a:t> los tres puntos</a:t>
            </a:r>
            <a:br>
              <a:rPr lang="es-ES" dirty="0"/>
            </a:br>
            <a:r>
              <a:rPr lang="es-ES" dirty="0"/>
              <a:t>de la esquina inferior derecha, donde se puede editar y compartir</a:t>
            </a:r>
            <a:br>
              <a:rPr lang="es-ES" dirty="0"/>
            </a:br>
            <a:r>
              <a:rPr lang="es-ES" dirty="0"/>
              <a:t>como publicación</a:t>
            </a:r>
          </a:p>
          <a:p>
            <a:pPr marL="0" indent="0">
              <a:buNone/>
            </a:pPr>
            <a:r>
              <a:rPr lang="es-ES" dirty="0"/>
              <a:t>6) Si están vinculados Instagram y Facebook, se publicará</a:t>
            </a:r>
            <a:br>
              <a:rPr lang="es-ES" dirty="0"/>
            </a:br>
            <a:r>
              <a:rPr lang="es-ES" dirty="0"/>
              <a:t>automáticamente, tanto en la sección de noticias como en la </a:t>
            </a:r>
            <a:br>
              <a:rPr lang="es-ES" dirty="0"/>
            </a:br>
            <a:r>
              <a:rPr lang="es-ES" dirty="0"/>
              <a:t>historia del Facebook</a:t>
            </a:r>
            <a:br>
              <a:rPr lang="es-ES" dirty="0"/>
            </a:br>
            <a:endParaRPr lang="es-ES" dirty="0"/>
          </a:p>
        </p:txBody>
      </p:sp>
      <p:pic>
        <p:nvPicPr>
          <p:cNvPr id="5" name="Imagen 4" descr="Interfaz de usuario gráfica, Texto, Aplicación&#10;&#10;Descripción generada automáticamente">
            <a:extLst>
              <a:ext uri="{FF2B5EF4-FFF2-40B4-BE49-F238E27FC236}">
                <a16:creationId xmlns:a16="http://schemas.microsoft.com/office/drawing/2014/main" id="{D45B0FC5-4243-0908-1923-1EBEF5DB0E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6159" y="1967814"/>
            <a:ext cx="2203029" cy="3975652"/>
          </a:xfrm>
          <a:prstGeom prst="rect">
            <a:avLst/>
          </a:prstGeom>
        </p:spPr>
      </p:pic>
      <p:pic>
        <p:nvPicPr>
          <p:cNvPr id="7" name="Imagen 6" descr="Interfaz de usuario gráfica, Texto&#10;&#10;Descripción generada automáticamente">
            <a:extLst>
              <a:ext uri="{FF2B5EF4-FFF2-40B4-BE49-F238E27FC236}">
                <a16:creationId xmlns:a16="http://schemas.microsoft.com/office/drawing/2014/main" id="{5D0A4B38-4323-A14A-B838-AC6A42E3CC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2954" y="3955640"/>
            <a:ext cx="1841529" cy="2418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714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4BF7EF4-753E-6F6B-2FDD-CA311092B3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540000"/>
            <a:ext cx="11101135" cy="808033"/>
          </a:xfrm>
        </p:spPr>
        <p:txBody>
          <a:bodyPr>
            <a:normAutofit fontScale="90000"/>
          </a:bodyPr>
          <a:lstStyle/>
          <a:p>
            <a:pPr algn="ctr"/>
            <a:r>
              <a:rPr lang="es-ES" dirty="0"/>
              <a:t>TWITTER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6DE529F-5480-3335-B7BB-7A427F65CE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348033"/>
            <a:ext cx="11101136" cy="4960691"/>
          </a:xfrm>
        </p:spPr>
        <p:txBody>
          <a:bodyPr/>
          <a:lstStyle/>
          <a:p>
            <a:pPr marL="342900" indent="-342900">
              <a:buAutoNum type="arabicParenR"/>
            </a:pPr>
            <a:r>
              <a:rPr lang="es-ES" dirty="0"/>
              <a:t>Entramos en</a:t>
            </a:r>
            <a:r>
              <a:rPr lang="es-ES" dirty="0">
                <a:hlinkClick r:id="rId2"/>
              </a:rPr>
              <a:t> @psoeraspeig </a:t>
            </a:r>
            <a:r>
              <a:rPr lang="es-ES" dirty="0"/>
              <a:t>y le damos a </a:t>
            </a:r>
            <a:r>
              <a:rPr lang="es-ES" dirty="0" err="1"/>
              <a:t>retwittear</a:t>
            </a:r>
            <a:br>
              <a:rPr lang="es-ES" dirty="0"/>
            </a:br>
            <a:r>
              <a:rPr lang="es-ES" dirty="0"/>
              <a:t>se compartirá en las publicaciones de nuestro </a:t>
            </a:r>
            <a:r>
              <a:rPr lang="es-ES" dirty="0" err="1"/>
              <a:t>twitter</a:t>
            </a:r>
            <a:endParaRPr lang="es-ES" dirty="0"/>
          </a:p>
          <a:p>
            <a:pPr marL="342900" indent="-342900">
              <a:buAutoNum type="arabicParenR"/>
            </a:pPr>
            <a:r>
              <a:rPr lang="es-ES" dirty="0"/>
              <a:t>Pulsamos sobre el icono de compartir (esquina inferior derecha)</a:t>
            </a:r>
          </a:p>
          <a:p>
            <a:pPr marL="342900" indent="-342900">
              <a:buAutoNum type="arabicParenR"/>
            </a:pPr>
            <a:r>
              <a:rPr lang="es-ES" dirty="0"/>
              <a:t>Se podrá compartir: en nuestra historia y contactos de </a:t>
            </a:r>
            <a:r>
              <a:rPr lang="es-ES" dirty="0" err="1"/>
              <a:t>Whastapp</a:t>
            </a:r>
            <a:r>
              <a:rPr lang="es-ES" dirty="0"/>
              <a:t>, en </a:t>
            </a:r>
            <a:br>
              <a:rPr lang="es-ES" dirty="0"/>
            </a:br>
            <a:r>
              <a:rPr lang="es-ES" dirty="0"/>
              <a:t>nuestra historia de Instagram y en nuestra selección de noticias de Facebook</a:t>
            </a:r>
            <a:br>
              <a:rPr lang="es-ES" dirty="0"/>
            </a:br>
            <a:endParaRPr lang="es-ES" dirty="0"/>
          </a:p>
          <a:p>
            <a:pPr marL="342900" indent="-342900">
              <a:buAutoNum type="arabicParenR"/>
            </a:pPr>
            <a:endParaRPr lang="es-ES" dirty="0"/>
          </a:p>
        </p:txBody>
      </p:sp>
      <p:pic>
        <p:nvPicPr>
          <p:cNvPr id="5" name="Imagen 4" descr="Interfaz de usuario gráfica, Texto&#10;&#10;Descripción generada automáticamente">
            <a:extLst>
              <a:ext uri="{FF2B5EF4-FFF2-40B4-BE49-F238E27FC236}">
                <a16:creationId xmlns:a16="http://schemas.microsoft.com/office/drawing/2014/main" id="{DA3A48B0-C048-F370-348F-6DC2C698F7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800" y="3674400"/>
            <a:ext cx="2180457" cy="2820462"/>
          </a:xfrm>
          <a:prstGeom prst="rect">
            <a:avLst/>
          </a:prstGeom>
        </p:spPr>
      </p:pic>
      <p:pic>
        <p:nvPicPr>
          <p:cNvPr id="7" name="Imagen 6" descr="Un dibujo de un perro&#10;&#10;Descripción generada automáticamente con confianza media">
            <a:extLst>
              <a:ext uri="{FF2B5EF4-FFF2-40B4-BE49-F238E27FC236}">
                <a16:creationId xmlns:a16="http://schemas.microsoft.com/office/drawing/2014/main" id="{1A2A5AF3-A8E5-5719-C27A-A53DA660C2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6251" y="1348033"/>
            <a:ext cx="732182" cy="538059"/>
          </a:xfrm>
          <a:prstGeom prst="rect">
            <a:avLst/>
          </a:prstGeom>
        </p:spPr>
      </p:pic>
      <p:pic>
        <p:nvPicPr>
          <p:cNvPr id="9" name="Imagen 8" descr="Interfaz de usuario gráfica, Texto, Aplicación, Chat o mensaje de texto&#10;&#10;Descripción generada automáticamente">
            <a:extLst>
              <a:ext uri="{FF2B5EF4-FFF2-40B4-BE49-F238E27FC236}">
                <a16:creationId xmlns:a16="http://schemas.microsoft.com/office/drawing/2014/main" id="{38458C92-6744-3058-0E48-42741481D2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4213" y="3586880"/>
            <a:ext cx="1882246" cy="2814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178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C22982E-A352-2F75-1CC2-A5C62FDC9E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540000"/>
            <a:ext cx="11101135" cy="902301"/>
          </a:xfrm>
        </p:spPr>
        <p:txBody>
          <a:bodyPr>
            <a:normAutofit fontScale="90000"/>
          </a:bodyPr>
          <a:lstStyle/>
          <a:p>
            <a:pPr algn="ctr"/>
            <a:r>
              <a:rPr lang="es-ES" dirty="0"/>
              <a:t>YOUTUBE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BEF0CD6-0C05-4A99-FDE2-0964F7DBE2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442301"/>
            <a:ext cx="11101136" cy="4866423"/>
          </a:xfrm>
        </p:spPr>
        <p:txBody>
          <a:bodyPr/>
          <a:lstStyle/>
          <a:p>
            <a:pPr marL="0" indent="0">
              <a:buNone/>
            </a:pPr>
            <a:r>
              <a:rPr lang="es-ES" dirty="0"/>
              <a:t>1) Entramos en la página </a:t>
            </a:r>
            <a:r>
              <a:rPr lang="es-ES" dirty="0" err="1">
                <a:hlinkClick r:id="rId2"/>
              </a:rPr>
              <a:t>psoeraspeig</a:t>
            </a:r>
            <a:r>
              <a:rPr lang="es-ES" dirty="0"/>
              <a:t>, en el video que queremos compartir</a:t>
            </a:r>
            <a:br>
              <a:rPr lang="es-ES" dirty="0"/>
            </a:br>
            <a:r>
              <a:rPr lang="es-ES" dirty="0"/>
              <a:t>y elegimos donde queremos compartirlo.</a:t>
            </a:r>
          </a:p>
        </p:txBody>
      </p:sp>
      <p:pic>
        <p:nvPicPr>
          <p:cNvPr id="5" name="Imagen 4" descr="Interfaz de usuario gráfica, Texto, Aplicación&#10;&#10;Descripción generada automáticamente">
            <a:extLst>
              <a:ext uri="{FF2B5EF4-FFF2-40B4-BE49-F238E27FC236}">
                <a16:creationId xmlns:a16="http://schemas.microsoft.com/office/drawing/2014/main" id="{08D01884-7884-D090-AE7F-3CC748ACA2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1351" y="3070064"/>
            <a:ext cx="2442162" cy="2733261"/>
          </a:xfrm>
          <a:prstGeom prst="rect">
            <a:avLst/>
          </a:prstGeom>
        </p:spPr>
      </p:pic>
      <p:pic>
        <p:nvPicPr>
          <p:cNvPr id="7" name="Imagen 6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0363BBEC-7B4A-D815-162E-A1A17C209A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4864" y="1967199"/>
            <a:ext cx="1912040" cy="3816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175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GlowVTI">
  <a:themeElements>
    <a:clrScheme name="AnalogousFromRegularSeedRightStep">
      <a:dk1>
        <a:srgbClr val="000000"/>
      </a:dk1>
      <a:lt1>
        <a:srgbClr val="FFFFFF"/>
      </a:lt1>
      <a:dk2>
        <a:srgbClr val="412C24"/>
      </a:dk2>
      <a:lt2>
        <a:srgbClr val="E2E8E7"/>
      </a:lt2>
      <a:accent1>
        <a:srgbClr val="E72942"/>
      </a:accent1>
      <a:accent2>
        <a:srgbClr val="D54D17"/>
      </a:accent2>
      <a:accent3>
        <a:srgbClr val="CE9B25"/>
      </a:accent3>
      <a:accent4>
        <a:srgbClr val="9AAD13"/>
      </a:accent4>
      <a:accent5>
        <a:srgbClr val="67B720"/>
      </a:accent5>
      <a:accent6>
        <a:srgbClr val="1DBC14"/>
      </a:accent6>
      <a:hlink>
        <a:srgbClr val="309285"/>
      </a:hlink>
      <a:folHlink>
        <a:srgbClr val="7F7F7F"/>
      </a:folHlink>
    </a:clrScheme>
    <a:fontScheme name="Blur">
      <a:majorFont>
        <a:latin typeface="Bell MT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lowVTI" id="{D5B5AA20-F6D3-43B8-AF6B-ECAF69256418}" vid="{93025AB5-1D44-4CD3-9BC3-729F6E11E04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</TotalTime>
  <Words>354</Words>
  <Application>Microsoft Office PowerPoint</Application>
  <PresentationFormat>Panorámica</PresentationFormat>
  <Paragraphs>31</Paragraphs>
  <Slides>11</Slides>
  <Notes>0</Notes>
  <HiddenSlides>0</HiddenSlides>
  <MMClips>1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11</vt:i4>
      </vt:variant>
    </vt:vector>
  </HeadingPairs>
  <TitlesOfParts>
    <vt:vector size="15" baseType="lpstr">
      <vt:lpstr>Arial</vt:lpstr>
      <vt:lpstr>Avenir Next LT Pro</vt:lpstr>
      <vt:lpstr>Bell MT</vt:lpstr>
      <vt:lpstr>GlowVTI</vt:lpstr>
      <vt:lpstr>Las Redes Sociales en la Comunicación Política</vt:lpstr>
      <vt:lpstr>¿QUÉ SON LAS REDES SOCIALES?</vt:lpstr>
      <vt:lpstr>Presentación de PowerPoint</vt:lpstr>
      <vt:lpstr>Presentación de PowerPoint</vt:lpstr>
      <vt:lpstr>FACEBOOK</vt:lpstr>
      <vt:lpstr>INSTAGRAM</vt:lpstr>
      <vt:lpstr>INSTAGRAM</vt:lpstr>
      <vt:lpstr>TWITTER</vt:lpstr>
      <vt:lpstr>YOUTUBE</vt:lpstr>
      <vt:lpstr>PÁGINA WEB</vt:lpstr>
      <vt:lpstr>GRACIAS POR VUESTRA ASISTENCIA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Las Redes Sociales en la Comunicación Política</dc:title>
  <dc:creator>Jose Pedro Santos</dc:creator>
  <cp:lastModifiedBy>Jose Pedro Santos</cp:lastModifiedBy>
  <cp:revision>12</cp:revision>
  <dcterms:created xsi:type="dcterms:W3CDTF">2023-02-08T22:29:26Z</dcterms:created>
  <dcterms:modified xsi:type="dcterms:W3CDTF">2023-02-09T00:12:01Z</dcterms:modified>
</cp:coreProperties>
</file>